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57" r:id="rId4"/>
    <p:sldId id="266" r:id="rId5"/>
    <p:sldId id="260" r:id="rId6"/>
    <p:sldId id="259" r:id="rId7"/>
    <p:sldId id="270" r:id="rId8"/>
    <p:sldId id="268" r:id="rId9"/>
    <p:sldId id="269" r:id="rId10"/>
    <p:sldId id="273" r:id="rId11"/>
    <p:sldId id="263" r:id="rId12"/>
    <p:sldId id="272" r:id="rId13"/>
    <p:sldId id="271" r:id="rId14"/>
  </p:sldIdLst>
  <p:sldSz cx="12192000" cy="6858000"/>
  <p:notesSz cx="6797675" cy="9926638"/>
  <p:custDataLst>
    <p:tags r:id="rId17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88" d="100"/>
          <a:sy n="88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2/28/2017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28/02/2017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28/02/2017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adhukaudantha.blogspot.dk/2015/04/reactjs-and-virtual-dom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7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Reconciliation</a:t>
            </a:r>
          </a:p>
          <a:p>
            <a:pPr lvl="1"/>
            <a:r>
              <a:rPr lang="da-DK" dirty="0">
                <a:hlinkClick r:id="rId2"/>
              </a:rPr>
              <a:t>http://madhukaudantha.blogspot.dk/2015/04/reactjs-and-virtual-dom.html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Compare with last render and patch DOM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  <a:p>
            <a:pPr lvl="1"/>
            <a:r>
              <a:rPr lang="da-DK" dirty="0"/>
              <a:t>create-react-app from Facebook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7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rasmuskl.dk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902989">
            <a:off x="7555342" y="1924684"/>
            <a:ext cx="2123110" cy="330225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1" y="3588055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16" y="3212976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4755745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65296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00" y="1300679"/>
            <a:ext cx="1685994" cy="1986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this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r>
              <a:rPr lang="da-DK" dirty="0"/>
              <a:t>Show how everything works from the ground up</a:t>
            </a:r>
          </a:p>
          <a:p>
            <a:endParaRPr lang="da-DK" dirty="0"/>
          </a:p>
          <a:p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endParaRPr lang="da-DK" dirty="0"/>
          </a:p>
          <a:p>
            <a:r>
              <a:rPr lang="da-DK" dirty="0"/>
              <a:t>Started in June 2016</a:t>
            </a:r>
          </a:p>
          <a:p>
            <a:endParaRPr lang="da-DK" dirty="0"/>
          </a:p>
          <a:p>
            <a:r>
              <a:rPr lang="da-DK" dirty="0"/>
              <a:t>Performance</a:t>
            </a:r>
          </a:p>
          <a:p>
            <a:r>
              <a:rPr lang="da-DK" dirty="0"/>
              <a:t>Focus on core features</a:t>
            </a:r>
          </a:p>
          <a:p>
            <a:r>
              <a:rPr lang="da-DK" dirty="0"/>
              <a:t>Developer productivity</a:t>
            </a:r>
          </a:p>
          <a:p>
            <a:r>
              <a:rPr lang="da-DK" dirty="0"/>
              <a:t>Attracting new talent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</a:t>
            </a:r>
            <a:r>
              <a:rPr lang="en-US" dirty="0"/>
              <a:t>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800</TotalTime>
  <Words>242</Words>
  <Application>Microsoft Office PowerPoint</Application>
  <PresentationFormat>Widescreen</PresentationFormat>
  <Paragraphs>131</Paragraphs>
  <Slides>13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Agenda</vt:lpstr>
      <vt:lpstr>Why this talk?</vt:lpstr>
      <vt:lpstr>Templafy</vt:lpstr>
      <vt:lpstr>Our Rewrite</vt:lpstr>
      <vt:lpstr>Javascript Versions</vt:lpstr>
      <vt:lpstr>React</vt:lpstr>
      <vt:lpstr>Why not Angular 2?</vt:lpstr>
      <vt:lpstr>Demo</vt:lpstr>
      <vt:lpstr>React Component Lifecycle</vt:lpstr>
      <vt:lpstr>React Reconcillation</vt:lpstr>
      <vt:lpstr>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144</cp:revision>
  <cp:lastPrinted>2016-09-01T12:11:25Z</cp:lastPrinted>
  <dcterms:created xsi:type="dcterms:W3CDTF">2016-09-08T09:03:45Z</dcterms:created>
  <dcterms:modified xsi:type="dcterms:W3CDTF">2017-02-28T10:49:09Z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