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2641912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Distribution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556792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1914</TotalTime>
  <Words>473</Words>
  <Application>Microsoft Office PowerPoint</Application>
  <PresentationFormat>Widescreen</PresentationFormat>
  <Paragraphs>244</Paragraphs>
  <Slides>17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328</cp:revision>
  <cp:lastPrinted>2016-09-01T12:11:25Z</cp:lastPrinted>
  <dcterms:created xsi:type="dcterms:W3CDTF">2016-09-08T09:03:45Z</dcterms:created>
  <dcterms:modified xsi:type="dcterms:W3CDTF">2017-03-28T14:42:20Z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