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9" r:id="rId8"/>
    <p:sldId id="275" r:id="rId9"/>
    <p:sldId id="268" r:id="rId10"/>
    <p:sldId id="272" r:id="rId11"/>
    <p:sldId id="263" r:id="rId12"/>
    <p:sldId id="274" r:id="rId13"/>
    <p:sldId id="276" r:id="rId14"/>
    <p:sldId id="277" r:id="rId15"/>
    <p:sldId id="278" r:id="rId16"/>
    <p:sldId id="270" r:id="rId17"/>
  </p:sldIdLst>
  <p:sldSz cx="12192000" cy="6858000"/>
  <p:notesSz cx="6797675" cy="9926638"/>
  <p:custDataLst>
    <p:tags r:id="rId2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5/30/2017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5/30/2017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30/05/2017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30/05/2017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30/05/2017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30/05/2017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30/05/2017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30/05/2017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30/05/2017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</a:t>
            </a:r>
            <a:r>
              <a:rPr lang="da-DK" dirty="0" smtClean="0"/>
              <a:t>types scope</a:t>
            </a:r>
            <a:endParaRPr lang="da-DK" dirty="0"/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Understand your tools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endParaRPr lang="da-DK" dirty="0"/>
          </a:p>
          <a:p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2018</TotalTime>
  <Words>442</Words>
  <Application>Microsoft Office PowerPoint</Application>
  <PresentationFormat>Custom</PresentationFormat>
  <Paragraphs>239</Paragraphs>
  <Slides>16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Why not Angular 2?</vt:lpstr>
      <vt:lpstr>TypeScript</vt:lpstr>
      <vt:lpstr>React</vt:lpstr>
      <vt:lpstr>React Reconcillation</vt:lpstr>
      <vt:lpstr>React Component Lifecycle</vt:lpstr>
      <vt:lpstr>Webpack</vt:lpstr>
      <vt:lpstr>Webpack Hot Module Reload</vt:lpstr>
      <vt:lpstr>Visual Studio</vt:lpstr>
      <vt:lpstr>Thank you!</vt:lpstr>
      <vt:lpstr>Javascript Versions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rasmuskl</cp:lastModifiedBy>
  <cp:revision>342</cp:revision>
  <cp:lastPrinted>2016-09-01T12:11:25Z</cp:lastPrinted>
  <dcterms:created xsi:type="dcterms:W3CDTF">2016-09-08T09:03:45Z</dcterms:created>
  <dcterms:modified xsi:type="dcterms:W3CDTF">2017-05-30T19:20:12Z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