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9" r:id="rId8"/>
    <p:sldId id="277" r:id="rId9"/>
    <p:sldId id="278" r:id="rId10"/>
    <p:sldId id="272" r:id="rId11"/>
    <p:sldId id="268" r:id="rId12"/>
    <p:sldId id="263" r:id="rId13"/>
    <p:sldId id="275" r:id="rId14"/>
    <p:sldId id="274" r:id="rId15"/>
    <p:sldId id="276" r:id="rId16"/>
    <p:sldId id="270" r:id="rId17"/>
    <p:sldId id="269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3/29/2017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29/03/2017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29/03/2017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29/03/2017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29/03/2017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29/03/2017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29/03/2017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146799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pPr lvl="1"/>
            <a:r>
              <a:rPr lang="da-DK" dirty="0" smtClean="0"/>
              <a:t>What </a:t>
            </a:r>
            <a:r>
              <a:rPr lang="da-DK" dirty="0"/>
              <a:t>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 smtClean="0"/>
              <a:t>Distributing</a:t>
            </a:r>
            <a:endParaRPr lang="da-DK" dirty="0"/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 smtClean="0"/>
              <a:t>Integrating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</a:t>
            </a:r>
            <a:r>
              <a:rPr lang="da-DK" dirty="0" smtClean="0"/>
              <a:t>designer</a:t>
            </a:r>
          </a:p>
          <a:p>
            <a:pPr marL="360000" lvl="2" indent="0">
              <a:buNone/>
            </a:pP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53" y="4149080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95" y="1355898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780928"/>
            <a:ext cx="1685994" cy="1986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79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1934</TotalTime>
  <Words>455</Words>
  <Application>Microsoft Office PowerPoint</Application>
  <PresentationFormat>Custom</PresentationFormat>
  <Paragraphs>242</Paragraphs>
  <Slides>17</Slides>
  <Notes>0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Demo</vt:lpstr>
      <vt:lpstr>Visual Studio</vt:lpstr>
      <vt:lpstr>Thank you!</vt:lpstr>
      <vt:lpstr>React Reconcillation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rasmuskl</cp:lastModifiedBy>
  <cp:revision>333</cp:revision>
  <cp:lastPrinted>2016-09-01T12:11:25Z</cp:lastPrinted>
  <dcterms:created xsi:type="dcterms:W3CDTF">2016-09-08T09:03:45Z</dcterms:created>
  <dcterms:modified xsi:type="dcterms:W3CDTF">2017-03-29T19:13:26Z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