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7" r:id="rId4"/>
    <p:sldId id="266" r:id="rId5"/>
    <p:sldId id="260" r:id="rId6"/>
    <p:sldId id="259" r:id="rId7"/>
    <p:sldId id="279" r:id="rId8"/>
    <p:sldId id="277" r:id="rId9"/>
    <p:sldId id="278" r:id="rId10"/>
    <p:sldId id="272" r:id="rId11"/>
    <p:sldId id="268" r:id="rId12"/>
    <p:sldId id="263" r:id="rId13"/>
    <p:sldId id="275" r:id="rId14"/>
    <p:sldId id="274" r:id="rId15"/>
    <p:sldId id="276" r:id="rId16"/>
    <p:sldId id="270" r:id="rId17"/>
    <p:sldId id="269" r:id="rId18"/>
  </p:sldIdLst>
  <p:sldSz cx="12192000" cy="6858000"/>
  <p:notesSz cx="6797675" cy="9926638"/>
  <p:custDataLst>
    <p:tags r:id="rId21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277"/>
    <a:srgbClr val="0078FD"/>
    <a:srgbClr val="FFFFFF"/>
    <a:srgbClr val="FFFF00"/>
    <a:srgbClr val="8EDDFF"/>
    <a:srgbClr val="7F7F7F"/>
    <a:srgbClr val="000000"/>
    <a:srgbClr val="C6EEFF"/>
    <a:srgbClr val="009EE3"/>
    <a:srgbClr val="5E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122" d="100"/>
          <a:sy n="122" d="100"/>
        </p:scale>
        <p:origin x="96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4/4/2017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4/4/2017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04/04/2017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04/04/2017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04/04/2017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04/04/2017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04/04/2017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04/04/2017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04/04/2017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muskl/" TargetMode="External"/><Relationship Id="rId2" Type="http://schemas.openxmlformats.org/officeDocument/2006/relationships/hyperlink" Target="http://rasmuskl.d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smuskl.dk/" TargetMode="External"/><Relationship Id="rId2" Type="http://schemas.openxmlformats.org/officeDocument/2006/relationships/hyperlink" Target="http://andrewhfarmer.com/component-communic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rasmusk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Released by Microsoft in 2012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Adds types and type inference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support for new ECMAScript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48943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Released by @sokra in 2013</a:t>
            </a:r>
          </a:p>
          <a:p>
            <a:pPr lvl="1"/>
            <a:r>
              <a:rPr lang="da-DK" dirty="0"/>
              <a:t>”</a:t>
            </a:r>
            <a:r>
              <a:rPr lang="en-US" dirty="0" err="1"/>
              <a:t>webpack</a:t>
            </a:r>
            <a:r>
              <a:rPr lang="en-US" dirty="0"/>
              <a:t> is a module bundler for modern JavaScript applications.”</a:t>
            </a:r>
          </a:p>
          <a:p>
            <a:pPr lvl="1"/>
            <a:endParaRPr lang="en-US" dirty="0"/>
          </a:p>
          <a:p>
            <a:r>
              <a:rPr lang="en-US" dirty="0"/>
              <a:t>Similar tools</a:t>
            </a:r>
          </a:p>
          <a:p>
            <a:pPr lvl="1"/>
            <a:r>
              <a:rPr lang="en-US" dirty="0" err="1"/>
              <a:t>System.Web.Optimization</a:t>
            </a:r>
            <a:endParaRPr lang="en-US" dirty="0"/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Builds a graph of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53475"/>
            <a:ext cx="3199950" cy="221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5663952" y="1916832"/>
            <a:ext cx="502945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416" y="1916832"/>
            <a:ext cx="3096344" cy="36724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 Hot Module Reload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1484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5540" y="3970373"/>
            <a:ext cx="1224136" cy="64807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HMR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3992" y="2793202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2024" y="3970373"/>
            <a:ext cx="1728192" cy="781260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 </a:t>
            </a:r>
          </a:p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65184" y="31158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17584" y="32682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69984" y="34206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22384" y="3573016"/>
            <a:ext cx="792088" cy="10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7" name="Arrow: Left 16"/>
          <p:cNvSpPr/>
          <p:nvPr/>
        </p:nvSpPr>
        <p:spPr>
          <a:xfrm>
            <a:off x="3694766" y="4242716"/>
            <a:ext cx="2160240" cy="236573"/>
          </a:xfrm>
          <a:prstGeom prst="lef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Right 17"/>
          <p:cNvSpPr/>
          <p:nvPr/>
        </p:nvSpPr>
        <p:spPr>
          <a:xfrm>
            <a:off x="8228590" y="4245618"/>
            <a:ext cx="677162" cy="237600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6694" y="3890594"/>
            <a:ext cx="221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websocket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41907" y="4492891"/>
            <a:ext cx="11409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watch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9416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940" y="1914614"/>
            <a:ext cx="151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9425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r>
              <a:rPr lang="da-DK" dirty="0"/>
              <a:t>Career Theme</a:t>
            </a:r>
          </a:p>
          <a:p>
            <a:pPr lvl="1"/>
            <a:r>
              <a:rPr lang="da-DK" dirty="0"/>
              <a:t>C# + [anything]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2"/>
              </a:rPr>
              <a:t>http://rasmuskl.dk</a:t>
            </a:r>
            <a:endParaRPr lang="da-DK" dirty="0"/>
          </a:p>
          <a:p>
            <a:r>
              <a:rPr lang="da-DK" dirty="0"/>
              <a:t>Github: </a:t>
            </a:r>
            <a:r>
              <a:rPr lang="da-DK" dirty="0">
                <a:hlinkClick r:id="rId3"/>
              </a:rPr>
              <a:t>https://github.com/rasmuskl/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146799">
            <a:off x="7605551" y="1738241"/>
            <a:ext cx="2070095" cy="3315911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98" y="2420888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9" y="2708920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0" y="3281927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49203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0" y="434207"/>
            <a:ext cx="1685994" cy="19866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7408" y="5647889"/>
            <a:ext cx="1737185" cy="288032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7609" y="5649835"/>
            <a:ext cx="4896544" cy="288032"/>
          </a:xfrm>
          <a:prstGeom prst="rect">
            <a:avLst/>
          </a:prstGeom>
          <a:solidFill>
            <a:srgbClr val="373277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7170" y="5647889"/>
            <a:ext cx="3549540" cy="288032"/>
          </a:xfrm>
          <a:prstGeom prst="rect">
            <a:avLst/>
          </a:prstGeom>
          <a:solidFill>
            <a:srgbClr val="7030A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Approach</a:t>
            </a:r>
          </a:p>
          <a:p>
            <a:pPr lvl="1"/>
            <a:r>
              <a:rPr lang="da-DK" dirty="0"/>
              <a:t>Look at each technology in isolation</a:t>
            </a:r>
          </a:p>
          <a:p>
            <a:pPr lvl="1"/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~30 employees</a:t>
            </a:r>
          </a:p>
          <a:p>
            <a:endParaRPr lang="da-DK" dirty="0"/>
          </a:p>
          <a:p>
            <a:r>
              <a:rPr lang="da-DK" dirty="0"/>
              <a:t>Mission: Help enterprises manage their templates</a:t>
            </a:r>
          </a:p>
          <a:p>
            <a:pPr lvl="1"/>
            <a:r>
              <a:rPr lang="da-DK" dirty="0"/>
              <a:t>Distributing</a:t>
            </a:r>
          </a:p>
          <a:p>
            <a:pPr lvl="1"/>
            <a:r>
              <a:rPr lang="da-DK" dirty="0"/>
              <a:t>Personalizing</a:t>
            </a:r>
          </a:p>
          <a:p>
            <a:pPr lvl="1"/>
            <a:r>
              <a:rPr lang="da-DK" dirty="0"/>
              <a:t>Integrating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endParaRPr lang="da-DK" dirty="0"/>
          </a:p>
          <a:p>
            <a:r>
              <a:rPr lang="da-DK" dirty="0"/>
              <a:t>Tech stack: .NET on Azure</a:t>
            </a:r>
          </a:p>
          <a:p>
            <a:pPr marL="360000" lvl="2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036658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pPr lvl="1"/>
            <a:r>
              <a:rPr lang="da-DK" dirty="0"/>
              <a:t>Started in June 2016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Goals</a:t>
            </a:r>
          </a:p>
          <a:p>
            <a:pPr lvl="1"/>
            <a:r>
              <a:rPr lang="da-DK" dirty="0"/>
              <a:t>Focus on core features</a:t>
            </a:r>
          </a:p>
          <a:p>
            <a:pPr lvl="1"/>
            <a:r>
              <a:rPr lang="da-DK" dirty="0"/>
              <a:t>Performance</a:t>
            </a:r>
          </a:p>
          <a:p>
            <a:pPr lvl="1"/>
            <a:r>
              <a:rPr lang="da-DK" dirty="0"/>
              <a:t>Productivity</a:t>
            </a:r>
          </a:p>
          <a:p>
            <a:pPr lvl="1"/>
            <a:r>
              <a:rPr lang="da-DK" dirty="0"/>
              <a:t>Attracting new developers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8423919" y="2583823"/>
            <a:ext cx="576064" cy="648072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53" y="4149080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595" y="1355898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780928"/>
            <a:ext cx="1685994" cy="19866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779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Extensions</a:t>
            </a:r>
          </a:p>
          <a:p>
            <a:pPr lvl="1"/>
            <a:r>
              <a:rPr lang="da-DK" dirty="0"/>
              <a:t>NPM / Webpack Task Runner</a:t>
            </a:r>
          </a:p>
          <a:p>
            <a:pPr lvl="1"/>
            <a:r>
              <a:rPr lang="da-DK" dirty="0"/>
              <a:t>TypeScript for Visual Studio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Our Pains</a:t>
            </a:r>
          </a:p>
          <a:p>
            <a:pPr lvl="1"/>
            <a:r>
              <a:rPr lang="da-DK" dirty="0"/>
              <a:t>Visual Studio + ReShaper vs JavaScript Ecosystem</a:t>
            </a:r>
          </a:p>
          <a:p>
            <a:pPr lvl="1"/>
            <a:r>
              <a:rPr lang="da-DK" dirty="0"/>
              <a:t>Visual Studio: TypeScript typings caching</a:t>
            </a:r>
          </a:p>
          <a:p>
            <a:pPr lvl="1"/>
            <a:r>
              <a:rPr lang="da-DK" dirty="0"/>
              <a:t>TypeScript typings</a:t>
            </a:r>
          </a:p>
          <a:p>
            <a:pPr lvl="2"/>
            <a:r>
              <a:rPr lang="da-DK" dirty="0"/>
              <a:t>TSD &gt; Typings &gt; npm @types</a:t>
            </a:r>
          </a:p>
          <a:p>
            <a:pPr lvl="1"/>
            <a:r>
              <a:rPr lang="da-DK" dirty="0"/>
              <a:t>Webpack incremental build time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62" y="990332"/>
            <a:ext cx="4673191" cy="232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97" y="3954377"/>
            <a:ext cx="908789" cy="1070866"/>
          </a:xfrm>
          <a:prstGeom prst="rect">
            <a:avLst/>
          </a:prstGeom>
        </p:spPr>
      </p:pic>
      <p:pic>
        <p:nvPicPr>
          <p:cNvPr id="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78021"/>
            <a:ext cx="1357755" cy="9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392" y="4065327"/>
            <a:ext cx="1622008" cy="8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/>
          <p:cNvSpPr/>
          <p:nvPr/>
        </p:nvSpPr>
        <p:spPr>
          <a:xfrm>
            <a:off x="9107762" y="3155794"/>
            <a:ext cx="806838" cy="773093"/>
          </a:xfrm>
          <a:prstGeom prst="mathPlus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6457514"/>
            <a:ext cx="302400" cy="30381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982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Advice</a:t>
            </a:r>
          </a:p>
          <a:p>
            <a:pPr lvl="1"/>
            <a:r>
              <a:rPr lang="da-DK" dirty="0"/>
              <a:t>Keep number of dependencies down</a:t>
            </a:r>
          </a:p>
          <a:p>
            <a:pPr lvl="1"/>
            <a:r>
              <a:rPr lang="da-DK" dirty="0"/>
              <a:t>Investigate stability of dependencies</a:t>
            </a:r>
          </a:p>
          <a:p>
            <a:pPr lvl="1"/>
            <a:r>
              <a:rPr lang="da-DK" dirty="0"/>
              <a:t>Understand your tools</a:t>
            </a:r>
          </a:p>
          <a:p>
            <a:endParaRPr lang="da-DK" dirty="0"/>
          </a:p>
          <a:p>
            <a:r>
              <a:rPr lang="da-DK" dirty="0"/>
              <a:t>Resources</a:t>
            </a:r>
          </a:p>
          <a:p>
            <a:pPr lvl="1"/>
            <a:r>
              <a:rPr lang="da-DK" dirty="0"/>
              <a:t>React, Webpack and TypeScript documentation sites</a:t>
            </a:r>
          </a:p>
          <a:p>
            <a:pPr lvl="1"/>
            <a:r>
              <a:rPr lang="da-DK" dirty="0"/>
              <a:t>npm: </a:t>
            </a:r>
            <a:r>
              <a:rPr lang="da-DK" b="1" dirty="0"/>
              <a:t>create-react-app</a:t>
            </a:r>
            <a:r>
              <a:rPr lang="da-DK" dirty="0"/>
              <a:t> from Facebook (and </a:t>
            </a:r>
            <a:r>
              <a:rPr lang="da-DK" b="1" dirty="0"/>
              <a:t>create-react-app-typescript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React communication: </a:t>
            </a:r>
            <a:r>
              <a:rPr lang="da-DK" dirty="0">
                <a:hlinkClick r:id="rId2"/>
              </a:rPr>
              <a:t>http://andrewhfarmer.com/component-communication/</a:t>
            </a:r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</a:t>
            </a:r>
            <a:r>
              <a:rPr lang="da-DK" dirty="0">
                <a:hlinkClick r:id="rId3"/>
              </a:rPr>
              <a:t>http://rasmuskl.dk</a:t>
            </a:r>
            <a:endParaRPr lang="da-DK" dirty="0"/>
          </a:p>
          <a:p>
            <a:endParaRPr lang="da-DK" dirty="0"/>
          </a:p>
          <a:p>
            <a:r>
              <a:rPr lang="da-DK" dirty="0"/>
              <a:t>Presentation + Code will be shared at </a:t>
            </a:r>
            <a:r>
              <a:rPr lang="da-DK" dirty="0">
                <a:hlinkClick r:id="rId4"/>
              </a:rPr>
              <a:t>https://github.com/rasmuskl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196753"/>
            <a:ext cx="3626349" cy="10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7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2011</TotalTime>
  <Words>461</Words>
  <Application>Microsoft Office PowerPoint</Application>
  <PresentationFormat>Widescreen</PresentationFormat>
  <Paragraphs>241</Paragraphs>
  <Slides>17</Slides>
  <Notes>0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 </vt:lpstr>
      <vt:lpstr>Problem</vt:lpstr>
      <vt:lpstr>Templafy</vt:lpstr>
      <vt:lpstr>Our Rewrite</vt:lpstr>
      <vt:lpstr>Demo</vt:lpstr>
      <vt:lpstr>Visual Studio</vt:lpstr>
      <vt:lpstr>Thank you!</vt:lpstr>
      <vt:lpstr>React Reconcillation</vt:lpstr>
      <vt:lpstr>React</vt:lpstr>
      <vt:lpstr>React Component Lifecycle</vt:lpstr>
      <vt:lpstr>TypeScript</vt:lpstr>
      <vt:lpstr>Webpack</vt:lpstr>
      <vt:lpstr>Webpack Hot Module Reload</vt:lpstr>
      <vt:lpstr>Javascript Versions</vt:lpstr>
      <vt:lpstr>Why not Angular 2?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339</cp:revision>
  <cp:lastPrinted>2016-09-01T12:11:25Z</cp:lastPrinted>
  <dcterms:created xsi:type="dcterms:W3CDTF">2016-09-08T09:03:45Z</dcterms:created>
  <dcterms:modified xsi:type="dcterms:W3CDTF">2017-04-04T09:22:12Z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