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5" r:id="rId8"/>
    <p:sldId id="268" r:id="rId9"/>
    <p:sldId id="272" r:id="rId10"/>
    <p:sldId id="274" r:id="rId11"/>
    <p:sldId id="276" r:id="rId12"/>
    <p:sldId id="277" r:id="rId13"/>
    <p:sldId id="278" r:id="rId14"/>
    <p:sldId id="269" r:id="rId15"/>
    <p:sldId id="263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67" d="100"/>
          <a:sy n="67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5/31/2017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31/05/2017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31/05/2017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31/05/2017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 scope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Understand your tools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16519515">
            <a:off x="7156096" y="1288785"/>
            <a:ext cx="2442404" cy="3842514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endParaRPr lang="da-DK" dirty="0"/>
          </a:p>
          <a:p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2429</TotalTime>
  <Words>460</Words>
  <Application>Microsoft Office PowerPoint</Application>
  <PresentationFormat>Widescreen</PresentationFormat>
  <Paragraphs>239</Paragraphs>
  <Slides>16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TypeScript</vt:lpstr>
      <vt:lpstr>React</vt:lpstr>
      <vt:lpstr>React Reconcillation</vt:lpstr>
      <vt:lpstr>Webpack</vt:lpstr>
      <vt:lpstr>Webpack Hot Module Reload</vt:lpstr>
      <vt:lpstr>Visual Studio</vt:lpstr>
      <vt:lpstr>Thank you!</vt:lpstr>
      <vt:lpstr>Why not Angular 2?</vt:lpstr>
      <vt:lpstr>React Component Lifecycle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344</cp:revision>
  <cp:lastPrinted>2016-09-01T12:11:25Z</cp:lastPrinted>
  <dcterms:created xsi:type="dcterms:W3CDTF">2016-09-08T09:03:45Z</dcterms:created>
  <dcterms:modified xsi:type="dcterms:W3CDTF">2017-05-31T15:38:18Z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