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4/4/2017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4/4/2017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04/04/2017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04/04/2017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 anything 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/>
          </a:p>
          <a:p>
            <a:r>
              <a:rPr lang="da-DK"/>
              <a:t>Founded </a:t>
            </a:r>
            <a:r>
              <a:rPr lang="da-DK" dirty="0"/>
              <a:t>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Personalizing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endParaRPr lang="da-DK" dirty="0"/>
          </a:p>
          <a:p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1467</TotalTime>
  <Words>473</Words>
  <Application>Microsoft Office PowerPoint</Application>
  <PresentationFormat>Widescreen</PresentationFormat>
  <Paragraphs>238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 Story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282</cp:revision>
  <cp:lastPrinted>2016-09-01T12:11:25Z</cp:lastPrinted>
  <dcterms:created xsi:type="dcterms:W3CDTF">2016-09-08T09:03:45Z</dcterms:created>
  <dcterms:modified xsi:type="dcterms:W3CDTF">2017-04-04T09:21:56Z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