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11a3384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11a3384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11a3384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11a3384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11a33842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11a33842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145bd4e93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145bd4e93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11a3384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11a3384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558925"/>
            <a:ext cx="5056200" cy="223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6000"/>
              <a:t>What’s that? </a:t>
            </a:r>
            <a:endParaRPr sz="6000"/>
          </a:p>
        </p:txBody>
      </p:sp>
      <p:sp>
        <p:nvSpPr>
          <p:cNvPr id="278" name="Google Shape;278;p13"/>
          <p:cNvSpPr txBox="1"/>
          <p:nvPr>
            <p:ph idx="1" type="subTitle"/>
          </p:nvPr>
        </p:nvSpPr>
        <p:spPr>
          <a:xfrm>
            <a:off x="311700" y="4000500"/>
            <a:ext cx="8520600" cy="109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concept app by Team That.</a:t>
            </a:r>
            <a:endParaRPr/>
          </a:p>
          <a:p>
            <a:pPr indent="0" lvl="0" marL="0" rtl="0" algn="l">
              <a:spcBef>
                <a:spcPts val="0"/>
              </a:spcBef>
              <a:spcAft>
                <a:spcPts val="0"/>
              </a:spcAft>
              <a:buNone/>
            </a:pPr>
            <a:r>
              <a:t/>
            </a:r>
            <a:endParaRPr sz="2157"/>
          </a:p>
          <a:p>
            <a:pPr indent="0" lvl="0" marL="0" rtl="0" algn="l">
              <a:spcBef>
                <a:spcPts val="0"/>
              </a:spcBef>
              <a:spcAft>
                <a:spcPts val="0"/>
              </a:spcAft>
              <a:buNone/>
            </a:pPr>
            <a:r>
              <a:rPr lang="en"/>
              <a:t>Adam, Eduardo, and Joseph</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What is “What’s That?”</a:t>
            </a:r>
            <a:endParaRPr b="1" sz="3020"/>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 sz="2700"/>
              <a:t>“What’s That”</a:t>
            </a:r>
            <a:r>
              <a:rPr lang="en" sz="2700"/>
              <a:t> is a fun mobile app that allows you to learn more about the world around you. The user simply takes a picture of an object, structure, essentially </a:t>
            </a:r>
            <a:r>
              <a:rPr lang="en" sz="2700"/>
              <a:t>anything</a:t>
            </a:r>
            <a:r>
              <a:rPr lang="en" sz="2700"/>
              <a:t>, and the app will provide detailed information on what it thinks the image is. What’s that also works for sounds / music you would like to know more about.</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Features of What’s That</a:t>
            </a:r>
            <a:endParaRPr b="1"/>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Able to identify structures / objects E</a:t>
            </a:r>
            <a:endParaRPr b="1"/>
          </a:p>
          <a:p>
            <a:pPr indent="0" lvl="0" marL="457200" rtl="0" algn="l">
              <a:spcBef>
                <a:spcPts val="1200"/>
              </a:spcBef>
              <a:spcAft>
                <a:spcPts val="0"/>
              </a:spcAft>
              <a:buNone/>
            </a:pPr>
            <a:r>
              <a:rPr lang="en"/>
              <a:t>-Using advanced image recognition, we would be able to figure out the object that is being shown and provide a detailed explanation.</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b="1" lang="en"/>
              <a:t>Able to </a:t>
            </a:r>
            <a:r>
              <a:rPr b="1" lang="en"/>
              <a:t>identity</a:t>
            </a:r>
            <a:r>
              <a:rPr b="1" lang="en"/>
              <a:t> sounds / songs E</a:t>
            </a:r>
            <a:endParaRPr b="1"/>
          </a:p>
          <a:p>
            <a:pPr indent="0" lvl="0" marL="457200" rtl="0" algn="l">
              <a:spcBef>
                <a:spcPts val="1200"/>
              </a:spcBef>
              <a:spcAft>
                <a:spcPts val="1200"/>
              </a:spcAft>
              <a:buNone/>
            </a:pPr>
            <a:r>
              <a:rPr lang="en"/>
              <a:t>-What’s That would be able to recognize unknown sounds that is being picked up, if you’re looking for music “What’s That” would be able to help you find it.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6176400" cy="7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Features of What’s That</a:t>
            </a:r>
            <a:endParaRPr b="1"/>
          </a:p>
        </p:txBody>
      </p:sp>
      <p:sp>
        <p:nvSpPr>
          <p:cNvPr id="296" name="Google Shape;296;p16"/>
          <p:cNvSpPr txBox="1"/>
          <p:nvPr>
            <p:ph idx="1" type="body"/>
          </p:nvPr>
        </p:nvSpPr>
        <p:spPr>
          <a:xfrm>
            <a:off x="311700" y="1275950"/>
            <a:ext cx="8520600" cy="3324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Community Boards</a:t>
            </a:r>
            <a:endParaRPr b="1"/>
          </a:p>
          <a:p>
            <a:pPr indent="0" lvl="0" marL="457200" rtl="0" algn="l">
              <a:spcBef>
                <a:spcPts val="1200"/>
              </a:spcBef>
              <a:spcAft>
                <a:spcPts val="0"/>
              </a:spcAft>
              <a:buNone/>
            </a:pPr>
            <a:r>
              <a:rPr lang="en" sz="1400"/>
              <a:t>Users can create boards to discuss any image they upload to discuss their upload. This board will also be linked to any other boards on the same object.</a:t>
            </a:r>
            <a:endParaRPr sz="1400"/>
          </a:p>
          <a:p>
            <a:pPr indent="-311150" lvl="0" marL="457200" rtl="0" algn="l">
              <a:spcBef>
                <a:spcPts val="1200"/>
              </a:spcBef>
              <a:spcAft>
                <a:spcPts val="0"/>
              </a:spcAft>
              <a:buSzPts val="1300"/>
              <a:buChar char="●"/>
            </a:pPr>
            <a:r>
              <a:rPr b="1" lang="en"/>
              <a:t>Logging System</a:t>
            </a:r>
            <a:endParaRPr b="1"/>
          </a:p>
          <a:p>
            <a:pPr indent="0" lvl="0" marL="457200" rtl="0" algn="l">
              <a:spcBef>
                <a:spcPts val="1200"/>
              </a:spcBef>
              <a:spcAft>
                <a:spcPts val="0"/>
              </a:spcAft>
              <a:buNone/>
            </a:pPr>
            <a:r>
              <a:rPr b="1" lang="en"/>
              <a:t> </a:t>
            </a:r>
            <a:r>
              <a:rPr lang="en" sz="1400"/>
              <a:t>Any time the app can not identify an image it will attempt to find what the user was looking for and prompt them to create an unknown item board so other users can help find out what it is, once identified the board can be submitted to be added to the greater database.</a:t>
            </a:r>
            <a:endParaRPr sz="1400"/>
          </a:p>
          <a:p>
            <a:pPr indent="-311150" lvl="0" marL="457200" rtl="0" algn="l">
              <a:spcBef>
                <a:spcPts val="1200"/>
              </a:spcBef>
              <a:spcAft>
                <a:spcPts val="0"/>
              </a:spcAft>
              <a:buSzPts val="1300"/>
              <a:buChar char="●"/>
            </a:pPr>
            <a:r>
              <a:rPr b="1" lang="en"/>
              <a:t>Trending</a:t>
            </a:r>
            <a:r>
              <a:rPr b="1" lang="en"/>
              <a:t> Boards E</a:t>
            </a:r>
            <a:endParaRPr b="1"/>
          </a:p>
          <a:p>
            <a:pPr indent="0" lvl="0" marL="457200" rtl="0" algn="l">
              <a:spcBef>
                <a:spcPts val="1200"/>
              </a:spcBef>
              <a:spcAft>
                <a:spcPts val="1200"/>
              </a:spcAft>
              <a:buNone/>
            </a:pPr>
            <a:r>
              <a:rPr lang="en" sz="1400"/>
              <a:t>Trending boards will show the top trending boards of the week. (Can be filtered to show trending of day, week, month, year)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idx="1" type="body"/>
          </p:nvPr>
        </p:nvSpPr>
        <p:spPr>
          <a:xfrm>
            <a:off x="1650450" y="4225225"/>
            <a:ext cx="5843100" cy="53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a:t>
            </a:r>
            <a:r>
              <a:rPr lang="en"/>
              <a:t>simple</a:t>
            </a:r>
            <a:r>
              <a:rPr lang="en"/>
              <a:t> UI example of the app identifying an image.</a:t>
            </a:r>
            <a:endParaRPr/>
          </a:p>
        </p:txBody>
      </p:sp>
      <p:pic>
        <p:nvPicPr>
          <p:cNvPr id="302" name="Google Shape;302;p17"/>
          <p:cNvPicPr preferRelativeResize="0"/>
          <p:nvPr/>
        </p:nvPicPr>
        <p:blipFill>
          <a:blip r:embed="rId3">
            <a:alphaModFix/>
          </a:blip>
          <a:stretch>
            <a:fillRect/>
          </a:stretch>
        </p:blipFill>
        <p:spPr>
          <a:xfrm>
            <a:off x="3293400" y="206200"/>
            <a:ext cx="2557199" cy="3834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Availability</a:t>
            </a:r>
            <a:endParaRPr b="1" sz="3000"/>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000"/>
              <a:t>“What’s That” would be available for Android, IOS and as a Website.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