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7" r:id="rId8"/>
    <p:sldId id="356" r:id="rId9"/>
    <p:sldId id="401" r:id="rId10"/>
    <p:sldId id="396" r:id="rId11"/>
    <p:sldId id="402" r:id="rId12"/>
    <p:sldId id="397" r:id="rId13"/>
    <p:sldId id="403" r:id="rId14"/>
    <p:sldId id="405" r:id="rId15"/>
    <p:sldId id="398" r:id="rId16"/>
    <p:sldId id="406" r:id="rId17"/>
    <p:sldId id="407" r:id="rId18"/>
    <p:sldId id="379" r:id="rId19"/>
    <p:sldId id="395" r:id="rId20"/>
    <p:sldId id="380" r:id="rId21"/>
    <p:sldId id="381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9" autoAdjust="0"/>
    <p:restoredTop sz="88272" autoAdjust="0"/>
  </p:normalViewPr>
  <p:slideViewPr>
    <p:cSldViewPr snapToGrid="0">
      <p:cViewPr>
        <p:scale>
          <a:sx n="118" d="100"/>
          <a:sy n="118" d="100"/>
        </p:scale>
        <p:origin x="1072" y="6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Einordnung der gesamten 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AEEBF2-EB4F-334F-716D-CAF674A3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Trade-off zwischen Performance, Genauigkeit und Speicherverbrauch für die Implementierungen sehr unterschiedlich.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868E33-C8EE-14AD-5322-717F1BB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95C9B-CD68-00B6-16D0-4D6D88D5F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2B35B-038C-CB53-F9E6-8D5C53C83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1484039"/>
            <a:ext cx="8508999" cy="282670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el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de-DE" b="0" i="0" dirty="0">
                    <a:effectLst/>
                    <a:latin typeface="Arial" panose="020B0604020202020204" pitchFamily="34" charset="0"/>
                  </a:rPr>
                  <a:t>Die gegebene Aufgabenstellung A316 verlangt die Implementierung der Funktion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b="0" i="1" dirty="0" err="1" smtClean="0">
                        <a:effectLst/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i="0" dirty="0">
                    <a:effectLst/>
                    <a:latin typeface="Arial" panose="020B0604020202020204" pitchFamily="34" charset="0"/>
                  </a:rPr>
                  <a:t> im C17 Standard von C.</a:t>
                </a:r>
                <a:endParaRPr lang="de-DE" dirty="0"/>
              </a:p>
            </p:txBody>
          </p:sp>
        </mc:Choice>
        <mc:Fallback>
          <p:sp>
            <p:nvSpPr>
              <p:cNvPr id="5" name="Titel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5806" b="-2548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3329933"/>
            <a:ext cx="8508999" cy="955594"/>
          </a:xfrm>
        </p:spPr>
        <p:txBody>
          <a:bodyPr/>
          <a:lstStyle/>
          <a:p>
            <a:r>
              <a:rPr lang="de-DE" dirty="0"/>
              <a:t>Im folgenden erklären wir (1) den mathematischen Ansatz (2) den Ansatz und Abwägungen für die C Implementierungen (3) die gemessenen Ergebnisse vorgestellt (4) die gesamte Ausarbeitung eingeordnet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Der mathematische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3C91B9A-3A4D-09D2-1A4D-83484A59B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𝑔𝑟𝑜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  <a:p>
                <a:pPr/>
                <a:endParaRPr lang="de-DE" dirty="0"/>
              </a:p>
              <a:p>
                <a:pPr/>
                <a:r>
                  <a:rPr lang="de-DE" dirty="0"/>
                  <a:t>Diese Formeln werden im weiteren für unseren Ansatz und unsere Implementierung verwendet.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3C91B9A-3A4D-09D2-1A4D-83484A59B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69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DA5CDD0E-C949-E10F-7151-E02BF80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Mögliche Definitionen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1D83F-B720-0901-F7EC-4FB271290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B6819-DD98-0FF7-FC1B-9E040E9CDC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Ansatz und Abwägungen für die C Implementierungen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746551A-FC2A-799C-6132-AB7F1EF0B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746551A-FC2A-799C-6132-AB7F1EF0B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F8C367E-F011-BB85-F3BC-2F7666BD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44738-DB54-A2E3-883B-BE804BF7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886B6-E19B-6B05-FFFD-2BFAADE88F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Die gemessenen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A1EF53-8686-156F-99F0-744307B24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D</a:t>
            </a:r>
            <a:r>
              <a:rPr lang="de-DE" b="0" i="0" dirty="0">
                <a:effectLst/>
                <a:latin typeface="Arial" panose="020B0604020202020204" pitchFamily="34" charset="0"/>
              </a:rPr>
              <a:t>ie Genauigkeit der Lösung als die Abweichung der Implementierung (4) vom Funktionswert der mathematisch definierten Funktion (1) zu verstehen.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8AE206-A266-EA67-E1C4-A56285CB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0D2827-88CE-E17A-0523-C5F6C7065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EA7C5-7A00-3C7A-F676-D76109244F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154A1F-68EB-2047-A2DA-C9F41CD6848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B7ED01-887E-83DD-5548-648E7F6984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990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A1EF53-8686-156F-99F0-744307B24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Die Performanz der Implementierungen wird anhand der Laufzeit gemessen.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8AE206-A266-EA67-E1C4-A56285CB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Performanz (Zeit)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0D2827-88CE-E17A-0523-C5F6C7065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EA7C5-7A00-3C7A-F676-D76109244F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B7ED01-887E-83DD-5548-648E7F6984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AE1B3BD-DEBC-14AD-0FD0-56CF84C2557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</a:rPr>
              <a:t>R</a:t>
            </a:r>
            <a:r>
              <a:rPr lang="de-DE" b="0" i="0" dirty="0">
                <a:effectLst/>
                <a:latin typeface="Arial" panose="020B0604020202020204" pitchFamily="34" charset="0"/>
              </a:rPr>
              <a:t>eine Reihen-Implementierung um ein Vielfaches (bis zu 12x) langsamer als die anderen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Implementierung mit komplexen Instruktionen ist etwas schneller als unsere Lookup-</a:t>
            </a:r>
            <a:r>
              <a:rPr lang="de-DE" dirty="0">
                <a:latin typeface="Arial" panose="020B0604020202020204" pitchFamily="34" charset="0"/>
              </a:rPr>
              <a:t>T</a:t>
            </a:r>
            <a:r>
              <a:rPr lang="de-DE" b="0" i="0" dirty="0">
                <a:effectLst/>
                <a:latin typeface="Arial" panose="020B0604020202020204" pitchFamily="34" charset="0"/>
              </a:rPr>
              <a:t>abelle</a:t>
            </a:r>
            <a:endParaRPr lang="de-DE" dirty="0"/>
          </a:p>
        </p:txBody>
      </p:sp>
      <p:pic>
        <p:nvPicPr>
          <p:cNvPr id="9" name="Inhaltsplatzhalter 12">
            <a:extLst>
              <a:ext uri="{FF2B5EF4-FFF2-40B4-BE49-F238E27FC236}">
                <a16:creationId xmlns:a16="http://schemas.microsoft.com/office/drawing/2014/main" id="{779A70D7-5368-CF8A-7776-10E00851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07" y="2148752"/>
            <a:ext cx="3660378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404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651</Words>
  <Application>Microsoft Macintosh PowerPoint</Application>
  <PresentationFormat>Bildschirmpräsentation (16:9)</PresentationFormat>
  <Paragraphs>94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Die gegebene Aufgabenstellung A316 verlangt die Implementierung der Funktion f(x) = arsinh(x) im C17 Standard von C.</vt:lpstr>
      <vt:lpstr>(1) Der mathematische Ansatz</vt:lpstr>
      <vt:lpstr>Mögliche Definitionen</vt:lpstr>
      <vt:lpstr>(2) Ansatz und Abwägungen für die C Implementierungen</vt:lpstr>
      <vt:lpstr>Definition der Funktionswerte</vt:lpstr>
      <vt:lpstr>(3) Die gemessenen Ergebnisse</vt:lpstr>
      <vt:lpstr>Genauigkeit</vt:lpstr>
      <vt:lpstr>Performanz (Zeit)</vt:lpstr>
      <vt:lpstr>(4) Einordnung der gesamten Ausarbeitung</vt:lpstr>
      <vt:lpstr>Erkenntnisse der Messungen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3</cp:revision>
  <cp:lastPrinted>2015-07-30T14:04:45Z</cp:lastPrinted>
  <dcterms:created xsi:type="dcterms:W3CDTF">2023-07-01T11:44:27Z</dcterms:created>
  <dcterms:modified xsi:type="dcterms:W3CDTF">2023-07-01T13:24:49Z</dcterms:modified>
</cp:coreProperties>
</file>