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3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8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1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5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5D0B-5F5E-436B-95C0-50B1230B617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C551E-F6F4-4AA5-AB99-13DA2A8F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916" y="21362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地产</a:t>
            </a:r>
            <a:r>
              <a:rPr lang="zh-CN" altLang="en-US" dirty="0" smtClean="0"/>
              <a:t>项目前期工作流程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95" y="854135"/>
            <a:ext cx="1867091" cy="2057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81733" y="565393"/>
            <a:ext cx="193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强</a:t>
            </a:r>
            <a:r>
              <a:rPr lang="zh-CN" altLang="en-US" sz="1200" dirty="0" smtClean="0"/>
              <a:t>排方案</a:t>
            </a:r>
            <a:endParaRPr 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41" y="854135"/>
            <a:ext cx="4077214" cy="21296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79641" y="605170"/>
            <a:ext cx="4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方案指标统计</a:t>
            </a:r>
            <a:endParaRPr lang="en-US" sz="1200" dirty="0"/>
          </a:p>
        </p:txBody>
      </p:sp>
      <p:sp>
        <p:nvSpPr>
          <p:cNvPr id="12" name="椭圆 11"/>
          <p:cNvSpPr/>
          <p:nvPr/>
        </p:nvSpPr>
        <p:spPr>
          <a:xfrm>
            <a:off x="433664" y="1264058"/>
            <a:ext cx="1002747" cy="981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市场定位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12" idx="6"/>
            <a:endCxn id="11" idx="2"/>
          </p:cNvCxnSpPr>
          <p:nvPr/>
        </p:nvCxnSpPr>
        <p:spPr>
          <a:xfrm>
            <a:off x="1436411" y="1754814"/>
            <a:ext cx="99095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6"/>
          </p:cNvCxnSpPr>
          <p:nvPr/>
        </p:nvCxnSpPr>
        <p:spPr>
          <a:xfrm>
            <a:off x="3430113" y="1754814"/>
            <a:ext cx="309133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427366" y="1264058"/>
            <a:ext cx="1002747" cy="98151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肘形连接符 21"/>
          <p:cNvCxnSpPr/>
          <p:nvPr/>
        </p:nvCxnSpPr>
        <p:spPr>
          <a:xfrm rot="16200000" flipH="1">
            <a:off x="6709643" y="3325093"/>
            <a:ext cx="1524000" cy="109046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>
            <a:off x="7771681" y="3353519"/>
            <a:ext cx="1524001" cy="1033611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425038" y="3324127"/>
            <a:ext cx="1002747" cy="98151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成本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549113" y="3324127"/>
            <a:ext cx="1002747" cy="98151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销售排期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15501" y="4630187"/>
            <a:ext cx="1002747" cy="98151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财务测算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603" y="4630187"/>
            <a:ext cx="3586035" cy="16184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931" y="4548782"/>
            <a:ext cx="4174025" cy="161707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04" y="4193684"/>
            <a:ext cx="2251613" cy="1854518"/>
          </a:xfrm>
          <a:prstGeom prst="rect">
            <a:avLst/>
          </a:prstGeom>
        </p:spPr>
      </p:pic>
      <p:cxnSp>
        <p:nvCxnSpPr>
          <p:cNvPr id="34" name="直接箭头连接符 33"/>
          <p:cNvCxnSpPr>
            <a:stCxn id="25" idx="2"/>
            <a:endCxn id="30" idx="3"/>
          </p:cNvCxnSpPr>
          <p:nvPr/>
        </p:nvCxnSpPr>
        <p:spPr>
          <a:xfrm flipH="1">
            <a:off x="2562217" y="5120943"/>
            <a:ext cx="495328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605964" y="4361353"/>
            <a:ext cx="365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销售计划</a:t>
            </a:r>
            <a:endParaRPr 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094454" y="4248297"/>
            <a:ext cx="365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现金流测算</a:t>
            </a:r>
            <a:endParaRPr 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10604" y="3895511"/>
            <a:ext cx="2251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财务指标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044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" y="728182"/>
            <a:ext cx="11981221" cy="11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27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qli</dc:creator>
  <cp:lastModifiedBy>qli</cp:lastModifiedBy>
  <cp:revision>9</cp:revision>
  <dcterms:created xsi:type="dcterms:W3CDTF">2024-11-26T01:36:55Z</dcterms:created>
  <dcterms:modified xsi:type="dcterms:W3CDTF">2024-11-27T01:58:59Z</dcterms:modified>
</cp:coreProperties>
</file>