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2" d="100"/>
          <a:sy n="102" d="100"/>
        </p:scale>
        <p:origin x="8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4C559-E5BD-B018-C7F0-509D68CE0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2FCDB5-84F2-D81B-78E5-680B6C920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17E42C-ED17-78B4-3516-ED7809349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E07E-A51D-4D59-ACDF-201C896A8B20}" type="datetimeFigureOut">
              <a:rPr lang="en-AU" smtClean="0"/>
              <a:t>14/10/2025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2B6F6B-6397-F2C2-339A-8834B9C0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393A60-F08A-7B77-A6DD-A24A1B14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0E31-77D8-469F-9681-3B6B80867C9D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325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3CD53-37C3-4BE8-067F-858C0A05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1F51055-C0EE-46A4-2DCC-9ED8A6DF3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212681-78A8-D845-76EF-AD4732E9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E07E-A51D-4D59-ACDF-201C896A8B20}" type="datetimeFigureOut">
              <a:rPr lang="en-AU" smtClean="0"/>
              <a:t>14/10/2025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DE15AD-02D5-C09A-D736-C5718477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8ACEF4-B68D-78D0-61E6-A8FFB6CD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0E31-77D8-469F-9681-3B6B80867C9D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54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B85F0D8-7663-417E-5AC8-7BB3C3547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040371-5E7A-AC98-E61D-47E77FD12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E62BA-2F0B-F529-ECB5-F369E259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E07E-A51D-4D59-ACDF-201C896A8B20}" type="datetimeFigureOut">
              <a:rPr lang="en-AU" smtClean="0"/>
              <a:t>14/10/2025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770605-84F1-E7EF-DC49-19BF1C92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1226A3-BBA8-472D-8415-EEBC4947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0E31-77D8-469F-9681-3B6B80867C9D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050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62EA9-9263-3E6C-5706-2BAC1D43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1D5A90-A52C-0433-AE8A-39D67A501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763A92-74CB-7052-FC29-5E7D061FF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E07E-A51D-4D59-ACDF-201C896A8B20}" type="datetimeFigureOut">
              <a:rPr lang="en-AU" smtClean="0"/>
              <a:t>14/10/2025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9757B1-8582-7D3D-5759-30B55BBB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E89413-E7C5-EAAD-1FCD-ACDBDDDE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0E31-77D8-469F-9681-3B6B80867C9D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218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87672-D890-DD86-E303-4D544CD8D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0C7A648-A81F-5923-D971-4061B0E0D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A897EA-A0B8-5585-5B95-01542129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E07E-A51D-4D59-ACDF-201C896A8B20}" type="datetimeFigureOut">
              <a:rPr lang="en-AU" smtClean="0"/>
              <a:t>14/10/2025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565FB9-C287-2416-CBEA-CDBAFB4BC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EB1B91-D6F3-7BEB-8AD4-1C25013F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0E31-77D8-469F-9681-3B6B80867C9D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663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4396F-B4D5-7BC3-647F-D9BC7D6D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98EEC3-0B8B-1ADC-9082-45A4D72BA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9C4745-D95B-FC06-71FC-D882EC0F2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573066-E0D2-35C9-B245-D06C3AC89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E07E-A51D-4D59-ACDF-201C896A8B20}" type="datetimeFigureOut">
              <a:rPr lang="en-AU" smtClean="0"/>
              <a:t>14/10/2025</a:t>
            </a:fld>
            <a:endParaRPr lang="en-AU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9D2903-D831-E28B-D51A-A1A0F7D4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52EBA9-1279-D5AA-53A4-487E1459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0E31-77D8-469F-9681-3B6B80867C9D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772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8D5A3-B75A-C5CE-98E3-83278EC3A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23B2EE-06CD-A856-DCEC-53A920F6B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FE1F69C-BDA8-AF0B-B3DA-B15062B48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CE04D6-22EC-D03B-5BE1-EAD400E87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8C451A9-24E3-A8F7-F05F-02C7A4609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3C60559-50B1-F057-BE54-A58F82CC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E07E-A51D-4D59-ACDF-201C896A8B20}" type="datetimeFigureOut">
              <a:rPr lang="en-AU" smtClean="0"/>
              <a:t>14/10/2025</a:t>
            </a:fld>
            <a:endParaRPr lang="en-AU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4709A7F-3152-A3E8-F2BD-E31C66BF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4A852F1-DFC1-0E22-4129-F4B8C352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0E31-77D8-469F-9681-3B6B80867C9D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593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82C14-9B27-AE9F-3E1F-3A5B36CE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02B297-454F-8305-E109-7C94B76C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E07E-A51D-4D59-ACDF-201C896A8B20}" type="datetimeFigureOut">
              <a:rPr lang="en-AU" smtClean="0"/>
              <a:t>14/10/2025</a:t>
            </a:fld>
            <a:endParaRPr lang="en-AU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B9EEEE-9CD5-D76D-E5F0-8AA30E06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4050758-EECA-3302-A648-E99AD08A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0E31-77D8-469F-9681-3B6B80867C9D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119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624099-B13F-4DE4-6EA3-23ABDC4B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E07E-A51D-4D59-ACDF-201C896A8B20}" type="datetimeFigureOut">
              <a:rPr lang="en-AU" smtClean="0"/>
              <a:t>14/10/2025</a:t>
            </a:fld>
            <a:endParaRPr lang="en-AU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6A4097-2F11-BF7A-CBF3-45EE9994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CE3CB4-662B-0317-909E-6EE0900E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0E31-77D8-469F-9681-3B6B80867C9D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012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0D7F4-3FEE-3EDC-60EC-258F184E5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04EDFC-6660-E5FF-DEE5-8971ED5C5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9488CE-AB51-A1F7-F56E-08029903F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A65CE2-F540-58DE-C4FE-BB4164F0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E07E-A51D-4D59-ACDF-201C896A8B20}" type="datetimeFigureOut">
              <a:rPr lang="en-AU" smtClean="0"/>
              <a:t>14/10/2025</a:t>
            </a:fld>
            <a:endParaRPr lang="en-AU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67414D-DEE6-0331-6D71-467514589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E7971A-37B2-2FBE-A2B4-381879A5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0E31-77D8-469F-9681-3B6B80867C9D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507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F1F1FA-6175-3F40-3225-0404A057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ECA7E56-E773-3542-62AF-72F0878F79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F9DDF7-9C60-1131-7672-7C9371142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CBE5DB-B6CC-520A-7FBA-DB0C27C69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E07E-A51D-4D59-ACDF-201C896A8B20}" type="datetimeFigureOut">
              <a:rPr lang="en-AU" smtClean="0"/>
              <a:t>14/10/2025</a:t>
            </a:fld>
            <a:endParaRPr lang="en-AU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BF2D62-854F-E1D2-AEC2-D6587D3CB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2ED2E8-E70D-A80B-2615-CFEA8F7E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50E31-77D8-469F-9681-3B6B80867C9D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6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838E278-EF33-DAEE-16DE-15FED85DF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A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3F6627-6538-0E77-7603-641106AD0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A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BC418C-4E2E-D4A5-F5F6-F97792FAB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DCE07E-A51D-4D59-ACDF-201C896A8B20}" type="datetimeFigureOut">
              <a:rPr lang="en-AU" smtClean="0"/>
              <a:t>14/10/2025</a:t>
            </a:fld>
            <a:endParaRPr lang="en-A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9BA1B4-CF10-BBB7-D4F4-EA876CE81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AD7F32-A653-2920-5833-C40022846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350E31-77D8-469F-9681-3B6B80867C9D}" type="slidenum">
              <a:rPr lang="en-AU" smtClean="0"/>
              <a:t>‹Nr.›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996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DFDA07C-9B7D-5504-C946-8A41D3079025}"/>
              </a:ext>
            </a:extLst>
          </p:cNvPr>
          <p:cNvGrpSpPr/>
          <p:nvPr/>
        </p:nvGrpSpPr>
        <p:grpSpPr>
          <a:xfrm>
            <a:off x="5092355" y="2013046"/>
            <a:ext cx="2007290" cy="2831908"/>
            <a:chOff x="4717259" y="1924146"/>
            <a:chExt cx="2007290" cy="2831908"/>
          </a:xfrm>
        </p:grpSpPr>
        <p:pic>
          <p:nvPicPr>
            <p:cNvPr id="5" name="Grafik 4" descr="Ein Bild, das Rechteck, Electric Blue (Farbe) enthält.&#10;&#10;KI-generierte Inhalte können fehlerhaft sein.">
              <a:extLst>
                <a:ext uri="{FF2B5EF4-FFF2-40B4-BE49-F238E27FC236}">
                  <a16:creationId xmlns:a16="http://schemas.microsoft.com/office/drawing/2014/main" id="{C30947BE-B2E1-B3C1-50E7-B25433B32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7259" y="3429000"/>
              <a:ext cx="932525" cy="1327054"/>
            </a:xfrm>
            <a:prstGeom prst="rect">
              <a:avLst/>
            </a:prstGeom>
          </p:spPr>
        </p:pic>
        <p:pic>
          <p:nvPicPr>
            <p:cNvPr id="11" name="Grafik 10" descr="Ein Bild, das Rechteck, Electric Blue (Farbe) enthält.&#10;&#10;KI-generierte Inhalte können fehlerhaft sein.">
              <a:extLst>
                <a:ext uri="{FF2B5EF4-FFF2-40B4-BE49-F238E27FC236}">
                  <a16:creationId xmlns:a16="http://schemas.microsoft.com/office/drawing/2014/main" id="{8307DFB5-0E97-4082-DE51-FC9041649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2024" y="3429000"/>
              <a:ext cx="932525" cy="1327054"/>
            </a:xfrm>
            <a:prstGeom prst="rect">
              <a:avLst/>
            </a:prstGeom>
          </p:spPr>
        </p:pic>
        <p:pic>
          <p:nvPicPr>
            <p:cNvPr id="12" name="Grafik 11" descr="Ein Bild, das Rechteck, Electric Blue (Farbe) enthält.&#10;&#10;KI-generierte Inhalte können fehlerhaft sein.">
              <a:extLst>
                <a:ext uri="{FF2B5EF4-FFF2-40B4-BE49-F238E27FC236}">
                  <a16:creationId xmlns:a16="http://schemas.microsoft.com/office/drawing/2014/main" id="{F506D71C-8F97-B696-44E9-5DDC9C556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7259" y="1924146"/>
              <a:ext cx="932525" cy="1327054"/>
            </a:xfrm>
            <a:prstGeom prst="rect">
              <a:avLst/>
            </a:prstGeom>
          </p:spPr>
        </p:pic>
        <p:pic>
          <p:nvPicPr>
            <p:cNvPr id="13" name="Grafik 12" descr="Ein Bild, das Rechteck, Electric Blue (Farbe) enthält.&#10;&#10;KI-generierte Inhalte können fehlerhaft sein.">
              <a:extLst>
                <a:ext uri="{FF2B5EF4-FFF2-40B4-BE49-F238E27FC236}">
                  <a16:creationId xmlns:a16="http://schemas.microsoft.com/office/drawing/2014/main" id="{0B8E70BD-5558-1B2A-9B3B-85B57EFD8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2024" y="1924146"/>
              <a:ext cx="932525" cy="1327054"/>
            </a:xfrm>
            <a:prstGeom prst="rect">
              <a:avLst/>
            </a:prstGeom>
          </p:spPr>
        </p:pic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20996AA8-B973-D60C-7B25-7FB2E4E246B6}"/>
              </a:ext>
            </a:extLst>
          </p:cNvPr>
          <p:cNvGrpSpPr/>
          <p:nvPr/>
        </p:nvGrpSpPr>
        <p:grpSpPr>
          <a:xfrm>
            <a:off x="444015" y="2733512"/>
            <a:ext cx="11065502" cy="3811256"/>
            <a:chOff x="444015" y="2733512"/>
            <a:chExt cx="11065502" cy="3811256"/>
          </a:xfrm>
        </p:grpSpPr>
        <p:pic>
          <p:nvPicPr>
            <p:cNvPr id="9" name="Grafik 8" descr="Ein Bild, das Rechteck, Electric Blue (Farbe) enthält.&#10;&#10;KI-generierte Inhalte können fehlerhaft sein.">
              <a:extLst>
                <a:ext uri="{FF2B5EF4-FFF2-40B4-BE49-F238E27FC236}">
                  <a16:creationId xmlns:a16="http://schemas.microsoft.com/office/drawing/2014/main" id="{0CC2680A-C612-642E-654F-25B697A6A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15" y="5097972"/>
              <a:ext cx="932525" cy="1327054"/>
            </a:xfrm>
            <a:prstGeom prst="rect">
              <a:avLst/>
            </a:prstGeom>
          </p:spPr>
        </p:pic>
        <p:pic>
          <p:nvPicPr>
            <p:cNvPr id="10" name="Grafik 9" descr="Ein Bild, das Rechteck, Electric Blue (Farbe) enthält.&#10;&#10;KI-generierte Inhalte können fehlerhaft sein.">
              <a:extLst>
                <a:ext uri="{FF2B5EF4-FFF2-40B4-BE49-F238E27FC236}">
                  <a16:creationId xmlns:a16="http://schemas.microsoft.com/office/drawing/2014/main" id="{05E94D8E-1B0A-00A5-FF52-3BE92739A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5419" y="5097972"/>
              <a:ext cx="932525" cy="1327054"/>
            </a:xfrm>
            <a:prstGeom prst="rect">
              <a:avLst/>
            </a:prstGeom>
          </p:spPr>
        </p:pic>
        <p:pic>
          <p:nvPicPr>
            <p:cNvPr id="43" name="Grafik 42" descr="Ein Bild, das Grafiken, Schrift, Design enthält.&#10;&#10;KI-generierte Inhalte können fehlerhaft sein.">
              <a:extLst>
                <a:ext uri="{FF2B5EF4-FFF2-40B4-BE49-F238E27FC236}">
                  <a16:creationId xmlns:a16="http://schemas.microsoft.com/office/drawing/2014/main" id="{1C479686-F962-5055-EA57-5D2D4C864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10506" y="5629758"/>
              <a:ext cx="899011" cy="915010"/>
            </a:xfrm>
            <a:prstGeom prst="rect">
              <a:avLst/>
            </a:prstGeom>
          </p:spPr>
        </p:pic>
        <p:pic>
          <p:nvPicPr>
            <p:cNvPr id="44" name="Grafik 43" descr="Ein Bild, das Text, Schrift, Screenshot, Design enthält.&#10;&#10;KI-generierte Inhalte können fehlerhaft sein.">
              <a:extLst>
                <a:ext uri="{FF2B5EF4-FFF2-40B4-BE49-F238E27FC236}">
                  <a16:creationId xmlns:a16="http://schemas.microsoft.com/office/drawing/2014/main" id="{051CEEF9-F352-1439-35B8-295152FB7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9798" y="4748940"/>
              <a:ext cx="934819" cy="915010"/>
            </a:xfrm>
            <a:prstGeom prst="rect">
              <a:avLst/>
            </a:prstGeom>
          </p:spPr>
        </p:pic>
        <p:pic>
          <p:nvPicPr>
            <p:cNvPr id="45" name="Grafik 44" descr="Ein Bild, das Text, Schrift, Grafiken, Logo enthält.&#10;&#10;KI-generierte Inhalte können fehlerhaft sein.">
              <a:extLst>
                <a:ext uri="{FF2B5EF4-FFF2-40B4-BE49-F238E27FC236}">
                  <a16:creationId xmlns:a16="http://schemas.microsoft.com/office/drawing/2014/main" id="{12FEA8B4-A00F-1DE0-F122-9240EFED9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3800" y="3741226"/>
              <a:ext cx="966817" cy="915010"/>
            </a:xfrm>
            <a:prstGeom prst="rect">
              <a:avLst/>
            </a:prstGeom>
          </p:spPr>
        </p:pic>
        <p:pic>
          <p:nvPicPr>
            <p:cNvPr id="46" name="Grafik 45" descr="Ein Bild, das Text, Schrift, Screenshot, Grafiken enthält.&#10;&#10;KI-generierte Inhalte können fehlerhaft sein.">
              <a:extLst>
                <a:ext uri="{FF2B5EF4-FFF2-40B4-BE49-F238E27FC236}">
                  <a16:creationId xmlns:a16="http://schemas.microsoft.com/office/drawing/2014/main" id="{2BDC9958-30A9-10C9-41FE-DBD324D14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0356" y="2733512"/>
              <a:ext cx="934819" cy="915010"/>
            </a:xfrm>
            <a:prstGeom prst="rect">
              <a:avLst/>
            </a:prstGeom>
          </p:spPr>
        </p:pic>
        <p:pic>
          <p:nvPicPr>
            <p:cNvPr id="47" name="Grafik 46" descr="Ein Bild, das Text, Schrift, Screenshot, Grafiken enthält.&#10;&#10;KI-generierte Inhalte können fehlerhaft sein.">
              <a:extLst>
                <a:ext uri="{FF2B5EF4-FFF2-40B4-BE49-F238E27FC236}">
                  <a16:creationId xmlns:a16="http://schemas.microsoft.com/office/drawing/2014/main" id="{04168F53-C889-9E06-422A-3792BA5D2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612" y="3191226"/>
              <a:ext cx="934391" cy="914592"/>
            </a:xfrm>
            <a:prstGeom prst="rect">
              <a:avLst/>
            </a:prstGeom>
          </p:spPr>
        </p:pic>
        <p:pic>
          <p:nvPicPr>
            <p:cNvPr id="48" name="Grafik 47" descr="Ein Bild, das Text, Screenshot, Schrift, Grafiken enthält.&#10;&#10;KI-generierte Inhalte können fehlerhaft sein.">
              <a:extLst>
                <a:ext uri="{FF2B5EF4-FFF2-40B4-BE49-F238E27FC236}">
                  <a16:creationId xmlns:a16="http://schemas.microsoft.com/office/drawing/2014/main" id="{94966599-4294-906D-5F3F-08AE5FBA5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611" y="4198522"/>
              <a:ext cx="934391" cy="914591"/>
            </a:xfrm>
            <a:prstGeom prst="rect">
              <a:avLst/>
            </a:prstGeom>
          </p:spPr>
        </p:pic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72B91C68-497B-8DF7-BD8F-5C48AC15AE1E}"/>
              </a:ext>
            </a:extLst>
          </p:cNvPr>
          <p:cNvGrpSpPr/>
          <p:nvPr/>
        </p:nvGrpSpPr>
        <p:grpSpPr>
          <a:xfrm rot="10800000">
            <a:off x="444015" y="294562"/>
            <a:ext cx="11065502" cy="3811256"/>
            <a:chOff x="444015" y="2733512"/>
            <a:chExt cx="11065502" cy="3811256"/>
          </a:xfrm>
        </p:grpSpPr>
        <p:pic>
          <p:nvPicPr>
            <p:cNvPr id="51" name="Grafik 50" descr="Ein Bild, das Rechteck, Electric Blue (Farbe) enthält.&#10;&#10;KI-generierte Inhalte können fehlerhaft sein.">
              <a:extLst>
                <a:ext uri="{FF2B5EF4-FFF2-40B4-BE49-F238E27FC236}">
                  <a16:creationId xmlns:a16="http://schemas.microsoft.com/office/drawing/2014/main" id="{F35F7AF5-6A5E-530A-60C5-9F50AE817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015" y="5097972"/>
              <a:ext cx="932525" cy="1327054"/>
            </a:xfrm>
            <a:prstGeom prst="rect">
              <a:avLst/>
            </a:prstGeom>
          </p:spPr>
        </p:pic>
        <p:pic>
          <p:nvPicPr>
            <p:cNvPr id="52" name="Grafik 51" descr="Ein Bild, das Rechteck, Electric Blue (Farbe) enthält.&#10;&#10;KI-generierte Inhalte können fehlerhaft sein.">
              <a:extLst>
                <a:ext uri="{FF2B5EF4-FFF2-40B4-BE49-F238E27FC236}">
                  <a16:creationId xmlns:a16="http://schemas.microsoft.com/office/drawing/2014/main" id="{FCDD07EA-E750-056A-0E85-0C536E2E9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5419" y="5097972"/>
              <a:ext cx="932525" cy="1327054"/>
            </a:xfrm>
            <a:prstGeom prst="rect">
              <a:avLst/>
            </a:prstGeom>
          </p:spPr>
        </p:pic>
        <p:pic>
          <p:nvPicPr>
            <p:cNvPr id="53" name="Grafik 52" descr="Ein Bild, das Grafiken, Schrift, Design enthält.&#10;&#10;KI-generierte Inhalte können fehlerhaft sein.">
              <a:extLst>
                <a:ext uri="{FF2B5EF4-FFF2-40B4-BE49-F238E27FC236}">
                  <a16:creationId xmlns:a16="http://schemas.microsoft.com/office/drawing/2014/main" id="{36CEE5C1-41F5-27C3-7653-71684338C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10506" y="5629758"/>
              <a:ext cx="899011" cy="915010"/>
            </a:xfrm>
            <a:prstGeom prst="rect">
              <a:avLst/>
            </a:prstGeom>
          </p:spPr>
        </p:pic>
        <p:pic>
          <p:nvPicPr>
            <p:cNvPr id="54" name="Grafik 53" descr="Ein Bild, das Text, Schrift, Screenshot, Design enthält.&#10;&#10;KI-generierte Inhalte können fehlerhaft sein.">
              <a:extLst>
                <a:ext uri="{FF2B5EF4-FFF2-40B4-BE49-F238E27FC236}">
                  <a16:creationId xmlns:a16="http://schemas.microsoft.com/office/drawing/2014/main" id="{A20EEA72-D79D-B270-0552-0268C6D4B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9798" y="4748940"/>
              <a:ext cx="934819" cy="915010"/>
            </a:xfrm>
            <a:prstGeom prst="rect">
              <a:avLst/>
            </a:prstGeom>
          </p:spPr>
        </p:pic>
        <p:pic>
          <p:nvPicPr>
            <p:cNvPr id="55" name="Grafik 54" descr="Ein Bild, das Text, Schrift, Grafiken, Logo enthält.&#10;&#10;KI-generierte Inhalte können fehlerhaft sein.">
              <a:extLst>
                <a:ext uri="{FF2B5EF4-FFF2-40B4-BE49-F238E27FC236}">
                  <a16:creationId xmlns:a16="http://schemas.microsoft.com/office/drawing/2014/main" id="{24ACD956-36E7-A304-18AC-A37C9CC79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3800" y="3741226"/>
              <a:ext cx="966817" cy="915010"/>
            </a:xfrm>
            <a:prstGeom prst="rect">
              <a:avLst/>
            </a:prstGeom>
          </p:spPr>
        </p:pic>
        <p:pic>
          <p:nvPicPr>
            <p:cNvPr id="56" name="Grafik 55" descr="Ein Bild, das Text, Schrift, Screenshot, Grafiken enthält.&#10;&#10;KI-generierte Inhalte können fehlerhaft sein.">
              <a:extLst>
                <a:ext uri="{FF2B5EF4-FFF2-40B4-BE49-F238E27FC236}">
                  <a16:creationId xmlns:a16="http://schemas.microsoft.com/office/drawing/2014/main" id="{AAD98957-DA52-D6D7-22D4-C0165B572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0356" y="2733512"/>
              <a:ext cx="934819" cy="915010"/>
            </a:xfrm>
            <a:prstGeom prst="rect">
              <a:avLst/>
            </a:prstGeom>
          </p:spPr>
        </p:pic>
        <p:pic>
          <p:nvPicPr>
            <p:cNvPr id="57" name="Grafik 56" descr="Ein Bild, das Text, Schrift, Screenshot, Grafiken enthält.&#10;&#10;KI-generierte Inhalte können fehlerhaft sein.">
              <a:extLst>
                <a:ext uri="{FF2B5EF4-FFF2-40B4-BE49-F238E27FC236}">
                  <a16:creationId xmlns:a16="http://schemas.microsoft.com/office/drawing/2014/main" id="{1D26CF99-41A8-6F98-B100-41C20BCED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612" y="3191226"/>
              <a:ext cx="934391" cy="914592"/>
            </a:xfrm>
            <a:prstGeom prst="rect">
              <a:avLst/>
            </a:prstGeom>
          </p:spPr>
        </p:pic>
        <p:pic>
          <p:nvPicPr>
            <p:cNvPr id="58" name="Grafik 57" descr="Ein Bild, das Text, Screenshot, Schrift, Grafiken enthält.&#10;&#10;KI-generierte Inhalte können fehlerhaft sein.">
              <a:extLst>
                <a:ext uri="{FF2B5EF4-FFF2-40B4-BE49-F238E27FC236}">
                  <a16:creationId xmlns:a16="http://schemas.microsoft.com/office/drawing/2014/main" id="{65FE6205-A367-0688-AC21-24916D69C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1611" y="4198522"/>
              <a:ext cx="934391" cy="914591"/>
            </a:xfrm>
            <a:prstGeom prst="rect">
              <a:avLst/>
            </a:prstGeom>
          </p:spPr>
        </p:pic>
      </p:grpSp>
      <p:sp>
        <p:nvSpPr>
          <p:cNvPr id="59" name="Rechteck 58">
            <a:extLst>
              <a:ext uri="{FF2B5EF4-FFF2-40B4-BE49-F238E27FC236}">
                <a16:creationId xmlns:a16="http://schemas.microsoft.com/office/drawing/2014/main" id="{689F0EC9-B305-6402-807D-3AF1403C1301}"/>
              </a:ext>
            </a:extLst>
          </p:cNvPr>
          <p:cNvSpPr/>
          <p:nvPr/>
        </p:nvSpPr>
        <p:spPr>
          <a:xfrm>
            <a:off x="4198998" y="5206445"/>
            <a:ext cx="3794004" cy="1327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D60EBE9-0189-03F9-6CFB-F1B775D7114D}"/>
              </a:ext>
            </a:extLst>
          </p:cNvPr>
          <p:cNvSpPr txBox="1"/>
          <p:nvPr/>
        </p:nvSpPr>
        <p:spPr>
          <a:xfrm>
            <a:off x="4226421" y="5260426"/>
            <a:ext cx="237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Du </a:t>
            </a:r>
            <a:r>
              <a:rPr lang="en-AU" dirty="0" err="1"/>
              <a:t>bist</a:t>
            </a:r>
            <a:r>
              <a:rPr lang="en-AU" dirty="0"/>
              <a:t> Spieler 1</a:t>
            </a:r>
          </a:p>
        </p:txBody>
      </p: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3A21A854-7C0E-7293-940C-AD6FCD04DCB0}"/>
              </a:ext>
            </a:extLst>
          </p:cNvPr>
          <p:cNvGrpSpPr/>
          <p:nvPr/>
        </p:nvGrpSpPr>
        <p:grpSpPr>
          <a:xfrm rot="10800000">
            <a:off x="4198998" y="324501"/>
            <a:ext cx="3794004" cy="1327054"/>
            <a:chOff x="4351398" y="5358845"/>
            <a:chExt cx="3794004" cy="1327054"/>
          </a:xfrm>
        </p:grpSpPr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9011AAEF-7142-3436-0782-870F38D00474}"/>
                </a:ext>
              </a:extLst>
            </p:cNvPr>
            <p:cNvSpPr/>
            <p:nvPr/>
          </p:nvSpPr>
          <p:spPr>
            <a:xfrm>
              <a:off x="4351398" y="5358845"/>
              <a:ext cx="3794004" cy="1327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2479F7A7-A7B4-408D-8A71-E2E91459D4E4}"/>
                </a:ext>
              </a:extLst>
            </p:cNvPr>
            <p:cNvSpPr txBox="1"/>
            <p:nvPr/>
          </p:nvSpPr>
          <p:spPr>
            <a:xfrm>
              <a:off x="4378821" y="5412826"/>
              <a:ext cx="2374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Du </a:t>
              </a:r>
              <a:r>
                <a:rPr lang="en-AU" dirty="0" err="1"/>
                <a:t>bist</a:t>
              </a:r>
              <a:r>
                <a:rPr lang="en-AU" dirty="0"/>
                <a:t> Spieler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171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B60974-6C1C-8FCB-2B44-B70430675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2B8F3B1-ED54-2C86-DC64-8DDAEDA149C2}"/>
              </a:ext>
            </a:extLst>
          </p:cNvPr>
          <p:cNvGrpSpPr/>
          <p:nvPr/>
        </p:nvGrpSpPr>
        <p:grpSpPr>
          <a:xfrm>
            <a:off x="5092355" y="2013046"/>
            <a:ext cx="2007290" cy="2831908"/>
            <a:chOff x="4717259" y="1924146"/>
            <a:chExt cx="2007290" cy="2831908"/>
          </a:xfrm>
        </p:grpSpPr>
        <p:pic>
          <p:nvPicPr>
            <p:cNvPr id="5" name="Grafik 4" descr="Ein Bild, das Rechteck, Electric Blue (Farbe) enthält.&#10;&#10;KI-generierte Inhalte können fehlerhaft sein.">
              <a:extLst>
                <a:ext uri="{FF2B5EF4-FFF2-40B4-BE49-F238E27FC236}">
                  <a16:creationId xmlns:a16="http://schemas.microsoft.com/office/drawing/2014/main" id="{117FF9DD-7ED3-89C2-F5F0-78AAF5C2E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7259" y="3429000"/>
              <a:ext cx="932525" cy="1327054"/>
            </a:xfrm>
            <a:prstGeom prst="rect">
              <a:avLst/>
            </a:prstGeom>
          </p:spPr>
        </p:pic>
        <p:pic>
          <p:nvPicPr>
            <p:cNvPr id="11" name="Grafik 10" descr="Ein Bild, das Rechteck, Electric Blue (Farbe) enthält.&#10;&#10;KI-generierte Inhalte können fehlerhaft sein.">
              <a:extLst>
                <a:ext uri="{FF2B5EF4-FFF2-40B4-BE49-F238E27FC236}">
                  <a16:creationId xmlns:a16="http://schemas.microsoft.com/office/drawing/2014/main" id="{6AA50166-5A1A-F8ED-7C2A-419F511E49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2024" y="3429000"/>
              <a:ext cx="932525" cy="1327054"/>
            </a:xfrm>
            <a:prstGeom prst="rect">
              <a:avLst/>
            </a:prstGeom>
          </p:spPr>
        </p:pic>
        <p:pic>
          <p:nvPicPr>
            <p:cNvPr id="12" name="Grafik 11" descr="Ein Bild, das Rechteck, Electric Blue (Farbe) enthält.&#10;&#10;KI-generierte Inhalte können fehlerhaft sein.">
              <a:extLst>
                <a:ext uri="{FF2B5EF4-FFF2-40B4-BE49-F238E27FC236}">
                  <a16:creationId xmlns:a16="http://schemas.microsoft.com/office/drawing/2014/main" id="{9A62AE2A-F1CC-8A9A-BF47-E6026B87C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7259" y="1924146"/>
              <a:ext cx="932525" cy="1327054"/>
            </a:xfrm>
            <a:prstGeom prst="rect">
              <a:avLst/>
            </a:prstGeom>
          </p:spPr>
        </p:pic>
        <p:pic>
          <p:nvPicPr>
            <p:cNvPr id="13" name="Grafik 12" descr="Ein Bild, das Rechteck, Electric Blue (Farbe) enthält.&#10;&#10;KI-generierte Inhalte können fehlerhaft sein.">
              <a:extLst>
                <a:ext uri="{FF2B5EF4-FFF2-40B4-BE49-F238E27FC236}">
                  <a16:creationId xmlns:a16="http://schemas.microsoft.com/office/drawing/2014/main" id="{15F0B388-94D8-286E-B6EB-D504554DC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2024" y="1924146"/>
              <a:ext cx="932525" cy="1327054"/>
            </a:xfrm>
            <a:prstGeom prst="rect">
              <a:avLst/>
            </a:prstGeom>
          </p:spPr>
        </p:pic>
      </p:grpSp>
      <p:pic>
        <p:nvPicPr>
          <p:cNvPr id="47" name="Grafik 46" descr="Ein Bild, das Text, Schrift, Screenshot, Grafiken enthält.&#10;&#10;KI-generierte Inhalte können fehlerhaft sein.">
            <a:extLst>
              <a:ext uri="{FF2B5EF4-FFF2-40B4-BE49-F238E27FC236}">
                <a16:creationId xmlns:a16="http://schemas.microsoft.com/office/drawing/2014/main" id="{D2A47F9D-5F16-C61D-8D94-B921E4D48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612" y="3191226"/>
            <a:ext cx="934391" cy="914592"/>
          </a:xfrm>
          <a:prstGeom prst="rect">
            <a:avLst/>
          </a:prstGeom>
        </p:spPr>
      </p:pic>
      <p:pic>
        <p:nvPicPr>
          <p:cNvPr id="48" name="Grafik 47" descr="Ein Bild, das Text, Screenshot, Schrift, Grafiken enthält.&#10;&#10;KI-generierte Inhalte können fehlerhaft sein.">
            <a:extLst>
              <a:ext uri="{FF2B5EF4-FFF2-40B4-BE49-F238E27FC236}">
                <a16:creationId xmlns:a16="http://schemas.microsoft.com/office/drawing/2014/main" id="{38A49027-011F-17AA-95C0-0469E7D3B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611" y="4198522"/>
            <a:ext cx="934391" cy="914591"/>
          </a:xfrm>
          <a:prstGeom prst="rect">
            <a:avLst/>
          </a:prstGeom>
        </p:spPr>
      </p:pic>
      <p:pic>
        <p:nvPicPr>
          <p:cNvPr id="54" name="Grafik 53" descr="Ein Bild, das Text, Schrift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D8E45EEB-6C35-7E81-DFD9-0FFAEC96B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548915" y="1175380"/>
            <a:ext cx="934819" cy="915010"/>
          </a:xfrm>
          <a:prstGeom prst="rect">
            <a:avLst/>
          </a:prstGeom>
        </p:spPr>
      </p:pic>
      <p:pic>
        <p:nvPicPr>
          <p:cNvPr id="55" name="Grafik 54" descr="Ein Bild, das Text, Schrift, Grafiken, Logo enthält.&#10;&#10;KI-generierte Inhalte können fehlerhaft sein.">
            <a:extLst>
              <a:ext uri="{FF2B5EF4-FFF2-40B4-BE49-F238E27FC236}">
                <a16:creationId xmlns:a16="http://schemas.microsoft.com/office/drawing/2014/main" id="{8130B410-9981-1E07-456B-C6F4F0E8D1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532915" y="2183094"/>
            <a:ext cx="966817" cy="915010"/>
          </a:xfrm>
          <a:prstGeom prst="rect">
            <a:avLst/>
          </a:prstGeom>
        </p:spPr>
      </p:pic>
      <p:pic>
        <p:nvPicPr>
          <p:cNvPr id="56" name="Grafik 55" descr="Ein Bild, das Text, Schrift, Screenshot, Grafiken enthält.&#10;&#10;KI-generierte Inhalte können fehlerhaft sein.">
            <a:extLst>
              <a:ext uri="{FF2B5EF4-FFF2-40B4-BE49-F238E27FC236}">
                <a16:creationId xmlns:a16="http://schemas.microsoft.com/office/drawing/2014/main" id="{FAE495AD-3A52-50D7-EE09-F4790642B4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548357" y="3190808"/>
            <a:ext cx="934819" cy="915010"/>
          </a:xfrm>
          <a:prstGeom prst="rect">
            <a:avLst/>
          </a:prstGeom>
        </p:spPr>
      </p:pic>
      <p:pic>
        <p:nvPicPr>
          <p:cNvPr id="6" name="Grafik 5" descr="Ein Bild, das Text, Schrift, Screenshot, Grafiken enthält.&#10;&#10;KI-generierte Inhalte können fehlerhaft sein.">
            <a:extLst>
              <a:ext uri="{FF2B5EF4-FFF2-40B4-BE49-F238E27FC236}">
                <a16:creationId xmlns:a16="http://schemas.microsoft.com/office/drawing/2014/main" id="{1CA92D89-BFAB-CD59-1138-BA2AE49D34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798" y="4748940"/>
            <a:ext cx="934819" cy="915010"/>
          </a:xfrm>
          <a:prstGeom prst="rect">
            <a:avLst/>
          </a:prstGeom>
        </p:spPr>
      </p:pic>
      <p:pic>
        <p:nvPicPr>
          <p:cNvPr id="7" name="Grafik 6" descr="Ein Bild, das Text, Schrift, Screenshot, Grafiken enthält.&#10;&#10;KI-generierte Inhalte können fehlerhaft sein.">
            <a:extLst>
              <a:ext uri="{FF2B5EF4-FFF2-40B4-BE49-F238E27FC236}">
                <a16:creationId xmlns:a16="http://schemas.microsoft.com/office/drawing/2014/main" id="{394DD7C7-5F13-3ED7-3035-D3246DDC3C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800" y="3741226"/>
            <a:ext cx="966817" cy="915010"/>
          </a:xfrm>
          <a:prstGeom prst="rect">
            <a:avLst/>
          </a:prstGeom>
        </p:spPr>
      </p:pic>
      <p:pic>
        <p:nvPicPr>
          <p:cNvPr id="8" name="Grafik 7" descr="Ein Bild, das Text, Schrift, Screenshot, Grafiken enthält.&#10;&#10;KI-generierte Inhalte können fehlerhaft sein.">
            <a:extLst>
              <a:ext uri="{FF2B5EF4-FFF2-40B4-BE49-F238E27FC236}">
                <a16:creationId xmlns:a16="http://schemas.microsoft.com/office/drawing/2014/main" id="{8EE8FE2C-C8D6-844D-25FD-A9C46C1641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798" y="2733512"/>
            <a:ext cx="934819" cy="915010"/>
          </a:xfrm>
          <a:prstGeom prst="rect">
            <a:avLst/>
          </a:prstGeom>
        </p:spPr>
      </p:pic>
      <p:pic>
        <p:nvPicPr>
          <p:cNvPr id="17" name="Grafik 16" descr="Ein Bild, das Text, Schrift, Screenshot, Grafiken enthält.&#10;&#10;KI-generierte Inhalte können fehlerhaft sein.">
            <a:extLst>
              <a:ext uri="{FF2B5EF4-FFF2-40B4-BE49-F238E27FC236}">
                <a16:creationId xmlns:a16="http://schemas.microsoft.com/office/drawing/2014/main" id="{CC082895-EED6-93B2-5DC4-6B8A996091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307101" y="2733095"/>
            <a:ext cx="934819" cy="915010"/>
          </a:xfrm>
          <a:prstGeom prst="rect">
            <a:avLst/>
          </a:prstGeom>
        </p:spPr>
      </p:pic>
      <p:pic>
        <p:nvPicPr>
          <p:cNvPr id="18" name="Grafik 17" descr="Ein Bild, das Text, Screenshot, Schrift, Grafiken enthält.&#10;&#10;KI-generierte Inhalte können fehlerhaft sein.">
            <a:extLst>
              <a:ext uri="{FF2B5EF4-FFF2-40B4-BE49-F238E27FC236}">
                <a16:creationId xmlns:a16="http://schemas.microsoft.com/office/drawing/2014/main" id="{3EF31839-71B7-D785-F9CE-E7A1CE010DA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311079" y="1740877"/>
            <a:ext cx="934819" cy="915010"/>
          </a:xfrm>
          <a:prstGeom prst="rect">
            <a:avLst/>
          </a:prstGeom>
        </p:spPr>
      </p:pic>
      <p:pic>
        <p:nvPicPr>
          <p:cNvPr id="20" name="Grafik 19" descr="Ein Bild, das Grafiken, Symbol, Schrift, Reihe enthält.&#10;&#10;KI-generierte Inhalte können fehlerhaft sein.">
            <a:extLst>
              <a:ext uri="{FF2B5EF4-FFF2-40B4-BE49-F238E27FC236}">
                <a16:creationId xmlns:a16="http://schemas.microsoft.com/office/drawing/2014/main" id="{02DA17B8-F23B-3479-6BFE-796F34D2DB0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4015" y="294562"/>
            <a:ext cx="899011" cy="915011"/>
          </a:xfrm>
          <a:prstGeom prst="rect">
            <a:avLst/>
          </a:prstGeom>
        </p:spPr>
      </p:pic>
      <p:pic>
        <p:nvPicPr>
          <p:cNvPr id="22" name="Grafik 21" descr="Ein Bild, das Grafiken, Symbol, Schrift, Reihe enthält.&#10;&#10;KI-generierte Inhalte können fehlerhaft sein.">
            <a:extLst>
              <a:ext uri="{FF2B5EF4-FFF2-40B4-BE49-F238E27FC236}">
                <a16:creationId xmlns:a16="http://schemas.microsoft.com/office/drawing/2014/main" id="{6811F202-E231-F9A6-F35A-162AA8FA13E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06" y="5629757"/>
            <a:ext cx="899011" cy="915011"/>
          </a:xfrm>
          <a:prstGeom prst="rect">
            <a:avLst/>
          </a:prstGeom>
        </p:spPr>
      </p:pic>
      <p:pic>
        <p:nvPicPr>
          <p:cNvPr id="31" name="Grafik 30" descr="Ein Bild, das Muster, Schwarzweiß enthält.&#10;&#10;KI-generierte Inhalte können fehlerhaft sein.">
            <a:extLst>
              <a:ext uri="{FF2B5EF4-FFF2-40B4-BE49-F238E27FC236}">
                <a16:creationId xmlns:a16="http://schemas.microsoft.com/office/drawing/2014/main" id="{9261A1BC-D7CA-9A27-E6CB-175C5DF673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35" y="5097972"/>
            <a:ext cx="931442" cy="1325514"/>
          </a:xfrm>
          <a:prstGeom prst="rect">
            <a:avLst/>
          </a:prstGeom>
        </p:spPr>
      </p:pic>
      <p:pic>
        <p:nvPicPr>
          <p:cNvPr id="32" name="Grafik 31" descr="Ein Bild, das Muster, Schwarzweiß enthält.&#10;&#10;KI-generierte Inhalte können fehlerhaft sein.">
            <a:extLst>
              <a:ext uri="{FF2B5EF4-FFF2-40B4-BE49-F238E27FC236}">
                <a16:creationId xmlns:a16="http://schemas.microsoft.com/office/drawing/2014/main" id="{E8B82675-B8EE-5458-EB14-E7A6B38F7E1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4" y="5097972"/>
            <a:ext cx="931442" cy="1325514"/>
          </a:xfrm>
          <a:prstGeom prst="rect">
            <a:avLst/>
          </a:prstGeom>
        </p:spPr>
      </p:pic>
      <p:pic>
        <p:nvPicPr>
          <p:cNvPr id="33" name="Grafik 32" descr="Ein Bild, das Blume, Schwarzweiß enthält.&#10;&#10;KI-generierte Inhalte können fehlerhaft sein.">
            <a:extLst>
              <a:ext uri="{FF2B5EF4-FFF2-40B4-BE49-F238E27FC236}">
                <a16:creationId xmlns:a16="http://schemas.microsoft.com/office/drawing/2014/main" id="{B02ECFC1-E803-3278-7FE8-5C301D95F3A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75" y="415363"/>
            <a:ext cx="931442" cy="1325514"/>
          </a:xfrm>
          <a:prstGeom prst="rect">
            <a:avLst/>
          </a:prstGeom>
        </p:spPr>
      </p:pic>
      <p:pic>
        <p:nvPicPr>
          <p:cNvPr id="34" name="Grafik 33" descr="Ein Bild, das Muster enthält.&#10;&#10;KI-generierte Inhalte können fehlerhaft sein.">
            <a:extLst>
              <a:ext uri="{FF2B5EF4-FFF2-40B4-BE49-F238E27FC236}">
                <a16:creationId xmlns:a16="http://schemas.microsoft.com/office/drawing/2014/main" id="{82FF055A-6B1F-3D93-7D12-725EE7635FE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588" y="415363"/>
            <a:ext cx="931442" cy="1325514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2A875568-AEDD-AC47-432E-1DE9FF02C9B8}"/>
              </a:ext>
            </a:extLst>
          </p:cNvPr>
          <p:cNvSpPr/>
          <p:nvPr/>
        </p:nvSpPr>
        <p:spPr>
          <a:xfrm>
            <a:off x="4198998" y="5206445"/>
            <a:ext cx="3794004" cy="1327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0D82AFCE-B61F-4EA1-14E5-DE112C838E42}"/>
              </a:ext>
            </a:extLst>
          </p:cNvPr>
          <p:cNvGrpSpPr/>
          <p:nvPr/>
        </p:nvGrpSpPr>
        <p:grpSpPr>
          <a:xfrm rot="10800000">
            <a:off x="4198998" y="324501"/>
            <a:ext cx="3794004" cy="1327054"/>
            <a:chOff x="4351398" y="5358845"/>
            <a:chExt cx="3794004" cy="1327054"/>
          </a:xfrm>
        </p:grpSpPr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EE601C98-8350-D9C0-6932-1C874323E075}"/>
                </a:ext>
              </a:extLst>
            </p:cNvPr>
            <p:cNvSpPr/>
            <p:nvPr/>
          </p:nvSpPr>
          <p:spPr>
            <a:xfrm>
              <a:off x="4351398" y="5358845"/>
              <a:ext cx="3794004" cy="1327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3C624B80-C451-F5B0-E247-9955FCF81E4F}"/>
                </a:ext>
              </a:extLst>
            </p:cNvPr>
            <p:cNvSpPr txBox="1"/>
            <p:nvPr/>
          </p:nvSpPr>
          <p:spPr>
            <a:xfrm>
              <a:off x="4378821" y="5412826"/>
              <a:ext cx="2374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Du </a:t>
              </a:r>
              <a:r>
                <a:rPr lang="en-AU" dirty="0" err="1"/>
                <a:t>bist</a:t>
              </a:r>
              <a:r>
                <a:rPr lang="en-AU" dirty="0"/>
                <a:t> Spieler 2</a:t>
              </a:r>
            </a:p>
          </p:txBody>
        </p:sp>
      </p:grpSp>
      <p:sp>
        <p:nvSpPr>
          <p:cNvPr id="39" name="Textfeld 38">
            <a:extLst>
              <a:ext uri="{FF2B5EF4-FFF2-40B4-BE49-F238E27FC236}">
                <a16:creationId xmlns:a16="http://schemas.microsoft.com/office/drawing/2014/main" id="{3E4CD682-A37F-9B0E-3AD5-3181714493BF}"/>
              </a:ext>
            </a:extLst>
          </p:cNvPr>
          <p:cNvSpPr txBox="1"/>
          <p:nvPr/>
        </p:nvSpPr>
        <p:spPr>
          <a:xfrm>
            <a:off x="4226421" y="5260426"/>
            <a:ext cx="237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Du </a:t>
            </a:r>
            <a:r>
              <a:rPr lang="en-AU" dirty="0" err="1"/>
              <a:t>bist</a:t>
            </a:r>
            <a:r>
              <a:rPr lang="en-AU" dirty="0"/>
              <a:t> Spieler 1</a:t>
            </a:r>
          </a:p>
        </p:txBody>
      </p:sp>
    </p:spTree>
    <p:extLst>
      <p:ext uri="{BB962C8B-B14F-4D97-AF65-F5344CB8AC3E}">
        <p14:creationId xmlns:p14="http://schemas.microsoft.com/office/powerpoint/2010/main" val="274987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6CD3F1-D30D-DCA3-9734-BE9B0A0E3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EE5381B1-C048-7E88-FC28-5EF97C911FA0}"/>
              </a:ext>
            </a:extLst>
          </p:cNvPr>
          <p:cNvGrpSpPr/>
          <p:nvPr/>
        </p:nvGrpSpPr>
        <p:grpSpPr>
          <a:xfrm>
            <a:off x="5092355" y="2013046"/>
            <a:ext cx="2007290" cy="2831908"/>
            <a:chOff x="4717259" y="1924146"/>
            <a:chExt cx="2007290" cy="2831908"/>
          </a:xfrm>
        </p:grpSpPr>
        <p:pic>
          <p:nvPicPr>
            <p:cNvPr id="5" name="Grafik 4" descr="Ein Bild, das Rechteck, Electric Blue (Farbe) enthält.&#10;&#10;KI-generierte Inhalte können fehlerhaft sein.">
              <a:extLst>
                <a:ext uri="{FF2B5EF4-FFF2-40B4-BE49-F238E27FC236}">
                  <a16:creationId xmlns:a16="http://schemas.microsoft.com/office/drawing/2014/main" id="{309F9BA2-0E13-D009-E57F-DFE113070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7259" y="3429000"/>
              <a:ext cx="932525" cy="1327054"/>
            </a:xfrm>
            <a:prstGeom prst="rect">
              <a:avLst/>
            </a:prstGeom>
          </p:spPr>
        </p:pic>
        <p:pic>
          <p:nvPicPr>
            <p:cNvPr id="11" name="Grafik 10" descr="Ein Bild, das Rechteck, Electric Blue (Farbe) enthält.&#10;&#10;KI-generierte Inhalte können fehlerhaft sein.">
              <a:extLst>
                <a:ext uri="{FF2B5EF4-FFF2-40B4-BE49-F238E27FC236}">
                  <a16:creationId xmlns:a16="http://schemas.microsoft.com/office/drawing/2014/main" id="{70F6BC29-F50F-1EDD-8AC6-636A81D32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2024" y="3429000"/>
              <a:ext cx="932525" cy="1327054"/>
            </a:xfrm>
            <a:prstGeom prst="rect">
              <a:avLst/>
            </a:prstGeom>
          </p:spPr>
        </p:pic>
        <p:pic>
          <p:nvPicPr>
            <p:cNvPr id="12" name="Grafik 11" descr="Ein Bild, das Rechteck, Electric Blue (Farbe) enthält.&#10;&#10;KI-generierte Inhalte können fehlerhaft sein.">
              <a:extLst>
                <a:ext uri="{FF2B5EF4-FFF2-40B4-BE49-F238E27FC236}">
                  <a16:creationId xmlns:a16="http://schemas.microsoft.com/office/drawing/2014/main" id="{CB10D652-78A3-C7CD-D354-FD55B0DF6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17259" y="1924146"/>
              <a:ext cx="932525" cy="1327054"/>
            </a:xfrm>
            <a:prstGeom prst="rect">
              <a:avLst/>
            </a:prstGeom>
          </p:spPr>
        </p:pic>
        <p:pic>
          <p:nvPicPr>
            <p:cNvPr id="13" name="Grafik 12" descr="Ein Bild, das Rechteck, Electric Blue (Farbe) enthält.&#10;&#10;KI-generierte Inhalte können fehlerhaft sein.">
              <a:extLst>
                <a:ext uri="{FF2B5EF4-FFF2-40B4-BE49-F238E27FC236}">
                  <a16:creationId xmlns:a16="http://schemas.microsoft.com/office/drawing/2014/main" id="{9B49966A-6B84-063C-E5A1-CE36166EE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2024" y="1924146"/>
              <a:ext cx="932525" cy="1327054"/>
            </a:xfrm>
            <a:prstGeom prst="rect">
              <a:avLst/>
            </a:prstGeom>
          </p:spPr>
        </p:pic>
      </p:grpSp>
      <p:pic>
        <p:nvPicPr>
          <p:cNvPr id="47" name="Grafik 46" descr="Ein Bild, das Text, Schrift, Screenshot, Grafiken enthält.&#10;&#10;KI-generierte Inhalte können fehlerhaft sein.">
            <a:extLst>
              <a:ext uri="{FF2B5EF4-FFF2-40B4-BE49-F238E27FC236}">
                <a16:creationId xmlns:a16="http://schemas.microsoft.com/office/drawing/2014/main" id="{F10CC8DD-F626-B74B-1DFC-5FF5DE11B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612" y="3191226"/>
            <a:ext cx="934391" cy="914592"/>
          </a:xfrm>
          <a:prstGeom prst="rect">
            <a:avLst/>
          </a:prstGeom>
        </p:spPr>
      </p:pic>
      <p:pic>
        <p:nvPicPr>
          <p:cNvPr id="48" name="Grafik 47" descr="Ein Bild, das Text, Screenshot, Schrift, Grafiken enthält.&#10;&#10;KI-generierte Inhalte können fehlerhaft sein.">
            <a:extLst>
              <a:ext uri="{FF2B5EF4-FFF2-40B4-BE49-F238E27FC236}">
                <a16:creationId xmlns:a16="http://schemas.microsoft.com/office/drawing/2014/main" id="{263CE3D0-1936-6799-7A34-0C079954B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611" y="4198522"/>
            <a:ext cx="934391" cy="914591"/>
          </a:xfrm>
          <a:prstGeom prst="rect">
            <a:avLst/>
          </a:prstGeom>
        </p:spPr>
      </p:pic>
      <p:pic>
        <p:nvPicPr>
          <p:cNvPr id="54" name="Grafik 53" descr="Ein Bild, das Text, Schrift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0F507176-1ACA-3555-793D-7084B8BF8B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548915" y="1175380"/>
            <a:ext cx="934819" cy="915010"/>
          </a:xfrm>
          <a:prstGeom prst="rect">
            <a:avLst/>
          </a:prstGeom>
        </p:spPr>
      </p:pic>
      <p:pic>
        <p:nvPicPr>
          <p:cNvPr id="55" name="Grafik 54" descr="Ein Bild, das Text, Schrift, Grafiken, Logo enthält.&#10;&#10;KI-generierte Inhalte können fehlerhaft sein.">
            <a:extLst>
              <a:ext uri="{FF2B5EF4-FFF2-40B4-BE49-F238E27FC236}">
                <a16:creationId xmlns:a16="http://schemas.microsoft.com/office/drawing/2014/main" id="{85BF249B-1F5C-0ACE-B615-FC548EE340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532915" y="2183094"/>
            <a:ext cx="966817" cy="915010"/>
          </a:xfrm>
          <a:prstGeom prst="rect">
            <a:avLst/>
          </a:prstGeom>
        </p:spPr>
      </p:pic>
      <p:pic>
        <p:nvPicPr>
          <p:cNvPr id="56" name="Grafik 55" descr="Ein Bild, das Text, Schrift, Screenshot, Grafiken enthält.&#10;&#10;KI-generierte Inhalte können fehlerhaft sein.">
            <a:extLst>
              <a:ext uri="{FF2B5EF4-FFF2-40B4-BE49-F238E27FC236}">
                <a16:creationId xmlns:a16="http://schemas.microsoft.com/office/drawing/2014/main" id="{A826BFA0-0D86-7510-4D9B-E982ECF542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548357" y="3190808"/>
            <a:ext cx="934819" cy="915010"/>
          </a:xfrm>
          <a:prstGeom prst="rect">
            <a:avLst/>
          </a:prstGeom>
        </p:spPr>
      </p:pic>
      <p:pic>
        <p:nvPicPr>
          <p:cNvPr id="8" name="Grafik 7" descr="Ein Bild, das Text, Schrift, Screenshot, Grafiken enthält.&#10;&#10;KI-generierte Inhalte können fehlerhaft sein.">
            <a:extLst>
              <a:ext uri="{FF2B5EF4-FFF2-40B4-BE49-F238E27FC236}">
                <a16:creationId xmlns:a16="http://schemas.microsoft.com/office/drawing/2014/main" id="{ECF0A88E-878E-386C-C29E-7C8CDC256B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798" y="2733512"/>
            <a:ext cx="934819" cy="915010"/>
          </a:xfrm>
          <a:prstGeom prst="rect">
            <a:avLst/>
          </a:prstGeom>
        </p:spPr>
      </p:pic>
      <p:pic>
        <p:nvPicPr>
          <p:cNvPr id="18" name="Grafik 17" descr="Ein Bild, das Text, Screenshot, Schrift, Grafiken enthält.&#10;&#10;KI-generierte Inhalte können fehlerhaft sein.">
            <a:extLst>
              <a:ext uri="{FF2B5EF4-FFF2-40B4-BE49-F238E27FC236}">
                <a16:creationId xmlns:a16="http://schemas.microsoft.com/office/drawing/2014/main" id="{195511D4-456F-2713-CFFA-5D5F794F37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311079" y="1740877"/>
            <a:ext cx="934819" cy="915010"/>
          </a:xfrm>
          <a:prstGeom prst="rect">
            <a:avLst/>
          </a:prstGeom>
        </p:spPr>
      </p:pic>
      <p:pic>
        <p:nvPicPr>
          <p:cNvPr id="20" name="Grafik 19" descr="Ein Bild, das Grafiken, Symbol, Schrift, Reihe enthält.&#10;&#10;KI-generierte Inhalte können fehlerhaft sein.">
            <a:extLst>
              <a:ext uri="{FF2B5EF4-FFF2-40B4-BE49-F238E27FC236}">
                <a16:creationId xmlns:a16="http://schemas.microsoft.com/office/drawing/2014/main" id="{B6651167-CA56-4440-67AE-7848CCC540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4015" y="294562"/>
            <a:ext cx="899011" cy="915011"/>
          </a:xfrm>
          <a:prstGeom prst="rect">
            <a:avLst/>
          </a:prstGeom>
        </p:spPr>
      </p:pic>
      <p:pic>
        <p:nvPicPr>
          <p:cNvPr id="22" name="Grafik 21" descr="Ein Bild, das Grafiken, Symbol, Schrift, Reihe enthält.&#10;&#10;KI-generierte Inhalte können fehlerhaft sein.">
            <a:extLst>
              <a:ext uri="{FF2B5EF4-FFF2-40B4-BE49-F238E27FC236}">
                <a16:creationId xmlns:a16="http://schemas.microsoft.com/office/drawing/2014/main" id="{3840D3D3-EE7A-1320-DCBE-92A2BF574B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06" y="5629757"/>
            <a:ext cx="899011" cy="915011"/>
          </a:xfrm>
          <a:prstGeom prst="rect">
            <a:avLst/>
          </a:prstGeom>
        </p:spPr>
      </p:pic>
      <p:pic>
        <p:nvPicPr>
          <p:cNvPr id="2" name="Grafik 1" descr="Ein Bild, das Text, Schrift, Screenshot, Grafiken enthält.&#10;&#10;KI-generierte Inhalte können fehlerhaft sein.">
            <a:extLst>
              <a:ext uri="{FF2B5EF4-FFF2-40B4-BE49-F238E27FC236}">
                <a16:creationId xmlns:a16="http://schemas.microsoft.com/office/drawing/2014/main" id="{08971FFE-9A0E-4925-0445-EB485E044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307529" y="2733512"/>
            <a:ext cx="934391" cy="914592"/>
          </a:xfrm>
          <a:prstGeom prst="rect">
            <a:avLst/>
          </a:prstGeom>
        </p:spPr>
      </p:pic>
      <p:pic>
        <p:nvPicPr>
          <p:cNvPr id="3" name="Grafik 2" descr="Ein Bild, das Text, Schrift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44B55F68-0A8D-A52A-D616-B704E902AC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798" y="4748940"/>
            <a:ext cx="934819" cy="915010"/>
          </a:xfrm>
          <a:prstGeom prst="rect">
            <a:avLst/>
          </a:prstGeom>
        </p:spPr>
      </p:pic>
      <p:pic>
        <p:nvPicPr>
          <p:cNvPr id="4" name="Grafik 3" descr="Ein Bild, das Text, Schrift, Grafiken, Logo enthält.&#10;&#10;KI-generierte Inhalte können fehlerhaft sein.">
            <a:extLst>
              <a:ext uri="{FF2B5EF4-FFF2-40B4-BE49-F238E27FC236}">
                <a16:creationId xmlns:a16="http://schemas.microsoft.com/office/drawing/2014/main" id="{DA79FC41-A1B4-9610-1AFB-D8D64636A4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00" y="3741226"/>
            <a:ext cx="966817" cy="915010"/>
          </a:xfrm>
          <a:prstGeom prst="rect">
            <a:avLst/>
          </a:prstGeom>
        </p:spPr>
      </p:pic>
      <p:pic>
        <p:nvPicPr>
          <p:cNvPr id="15" name="Grafik 14" descr="Ein Bild, das Muster, Schwarzweiß enthält.&#10;&#10;KI-generierte Inhalte können fehlerhaft sein.">
            <a:extLst>
              <a:ext uri="{FF2B5EF4-FFF2-40B4-BE49-F238E27FC236}">
                <a16:creationId xmlns:a16="http://schemas.microsoft.com/office/drawing/2014/main" id="{2F9D473D-23A7-B1E0-1EAF-465C917306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35" y="5097972"/>
            <a:ext cx="931442" cy="1325514"/>
          </a:xfrm>
          <a:prstGeom prst="rect">
            <a:avLst/>
          </a:prstGeom>
        </p:spPr>
      </p:pic>
      <p:pic>
        <p:nvPicPr>
          <p:cNvPr id="16" name="Grafik 15" descr="Ein Bild, das Muster, Schwarzweiß enthält.&#10;&#10;KI-generierte Inhalte können fehlerhaft sein.">
            <a:extLst>
              <a:ext uri="{FF2B5EF4-FFF2-40B4-BE49-F238E27FC236}">
                <a16:creationId xmlns:a16="http://schemas.microsoft.com/office/drawing/2014/main" id="{9697E3B8-D10E-3EA2-7AD9-D8297D76C53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4" y="5097972"/>
            <a:ext cx="931442" cy="1325514"/>
          </a:xfrm>
          <a:prstGeom prst="rect">
            <a:avLst/>
          </a:prstGeom>
        </p:spPr>
      </p:pic>
      <p:pic>
        <p:nvPicPr>
          <p:cNvPr id="19" name="Grafik 18" descr="Ein Bild, das Blume, Schwarzweiß enthält.&#10;&#10;KI-generierte Inhalte können fehlerhaft sein.">
            <a:extLst>
              <a:ext uri="{FF2B5EF4-FFF2-40B4-BE49-F238E27FC236}">
                <a16:creationId xmlns:a16="http://schemas.microsoft.com/office/drawing/2014/main" id="{0BF3B463-D95A-A601-45D1-A4F0E8D34C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75" y="415363"/>
            <a:ext cx="931442" cy="1325514"/>
          </a:xfrm>
          <a:prstGeom prst="rect">
            <a:avLst/>
          </a:prstGeom>
        </p:spPr>
      </p:pic>
      <p:pic>
        <p:nvPicPr>
          <p:cNvPr id="21" name="Grafik 20" descr="Ein Bild, das Muster enthält.&#10;&#10;KI-generierte Inhalte können fehlerhaft sein.">
            <a:extLst>
              <a:ext uri="{FF2B5EF4-FFF2-40B4-BE49-F238E27FC236}">
                <a16:creationId xmlns:a16="http://schemas.microsoft.com/office/drawing/2014/main" id="{438F8B0B-51C4-8374-3E01-B3020C2AFA4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588" y="415363"/>
            <a:ext cx="931442" cy="1325514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B3F40946-CC66-BD91-67BB-CA3006178599}"/>
              </a:ext>
            </a:extLst>
          </p:cNvPr>
          <p:cNvSpPr/>
          <p:nvPr/>
        </p:nvSpPr>
        <p:spPr>
          <a:xfrm>
            <a:off x="4198998" y="5206445"/>
            <a:ext cx="3794004" cy="1327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5BF63ACA-8259-1A41-D7E9-8B7739E46D40}"/>
              </a:ext>
            </a:extLst>
          </p:cNvPr>
          <p:cNvGrpSpPr/>
          <p:nvPr/>
        </p:nvGrpSpPr>
        <p:grpSpPr>
          <a:xfrm rot="10800000">
            <a:off x="4198998" y="324501"/>
            <a:ext cx="3794004" cy="1327054"/>
            <a:chOff x="4351398" y="5358845"/>
            <a:chExt cx="3794004" cy="1327054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8885FED2-D316-E79F-8917-19BBB6DD7EA8}"/>
                </a:ext>
              </a:extLst>
            </p:cNvPr>
            <p:cNvSpPr/>
            <p:nvPr/>
          </p:nvSpPr>
          <p:spPr>
            <a:xfrm>
              <a:off x="4351398" y="5358845"/>
              <a:ext cx="3794004" cy="1327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210DAE6D-53FE-2706-D1A3-A045A97783B5}"/>
                </a:ext>
              </a:extLst>
            </p:cNvPr>
            <p:cNvSpPr txBox="1"/>
            <p:nvPr/>
          </p:nvSpPr>
          <p:spPr>
            <a:xfrm>
              <a:off x="4351399" y="5358845"/>
              <a:ext cx="37940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Du </a:t>
              </a:r>
              <a:r>
                <a:rPr lang="en-AU" dirty="0" err="1"/>
                <a:t>bist</a:t>
              </a:r>
              <a:r>
                <a:rPr lang="en-AU" dirty="0"/>
                <a:t> Spieler 2</a:t>
              </a:r>
            </a:p>
            <a:p>
              <a:r>
                <a:rPr lang="en-AU" dirty="0"/>
                <a:t>DEINE WAHL: Bluff </a:t>
              </a:r>
              <a:br>
                <a:rPr lang="en-AU" dirty="0"/>
              </a:br>
              <a:r>
                <a:rPr lang="en-AU" dirty="0"/>
                <a:t>ANDERER SPIELER: Hoch</a:t>
              </a:r>
            </a:p>
          </p:txBody>
        </p:sp>
      </p:grpSp>
      <p:sp>
        <p:nvSpPr>
          <p:cNvPr id="27" name="Textfeld 26">
            <a:extLst>
              <a:ext uri="{FF2B5EF4-FFF2-40B4-BE49-F238E27FC236}">
                <a16:creationId xmlns:a16="http://schemas.microsoft.com/office/drawing/2014/main" id="{58DF3DD1-DFB5-97D4-6310-F2C581A37037}"/>
              </a:ext>
            </a:extLst>
          </p:cNvPr>
          <p:cNvSpPr txBox="1"/>
          <p:nvPr/>
        </p:nvSpPr>
        <p:spPr>
          <a:xfrm>
            <a:off x="4226420" y="5260426"/>
            <a:ext cx="3495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Du </a:t>
            </a:r>
            <a:r>
              <a:rPr lang="en-AU" dirty="0" err="1"/>
              <a:t>bist</a:t>
            </a:r>
            <a:r>
              <a:rPr lang="en-AU" dirty="0"/>
              <a:t> Spieler 1</a:t>
            </a:r>
          </a:p>
          <a:p>
            <a:r>
              <a:rPr lang="en-AU" dirty="0"/>
              <a:t>DEINE WAHL: Hoch </a:t>
            </a:r>
            <a:br>
              <a:rPr lang="en-AU" dirty="0"/>
            </a:br>
            <a:r>
              <a:rPr lang="en-AU" dirty="0"/>
              <a:t>ANDERER SPIELER: Bluff</a:t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537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C0BF5A-5503-FDD5-DA77-50B5470FE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rafik 46" descr="Ein Bild, das Text, Schrift, Screenshot, Grafiken enthält.&#10;&#10;KI-generierte Inhalte können fehlerhaft sein.">
            <a:extLst>
              <a:ext uri="{FF2B5EF4-FFF2-40B4-BE49-F238E27FC236}">
                <a16:creationId xmlns:a16="http://schemas.microsoft.com/office/drawing/2014/main" id="{D6EEAC2B-8134-16DA-A1E0-F9B8EDF87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612" y="3191226"/>
            <a:ext cx="934391" cy="914592"/>
          </a:xfrm>
          <a:prstGeom prst="rect">
            <a:avLst/>
          </a:prstGeom>
        </p:spPr>
      </p:pic>
      <p:pic>
        <p:nvPicPr>
          <p:cNvPr id="48" name="Grafik 47" descr="Ein Bild, das Text, Screenshot, Schrift, Grafiken enthält.&#10;&#10;KI-generierte Inhalte können fehlerhaft sein.">
            <a:extLst>
              <a:ext uri="{FF2B5EF4-FFF2-40B4-BE49-F238E27FC236}">
                <a16:creationId xmlns:a16="http://schemas.microsoft.com/office/drawing/2014/main" id="{704543D1-6D25-C370-DD60-0DEA302F52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1611" y="4198522"/>
            <a:ext cx="934391" cy="914591"/>
          </a:xfrm>
          <a:prstGeom prst="rect">
            <a:avLst/>
          </a:prstGeom>
        </p:spPr>
      </p:pic>
      <p:pic>
        <p:nvPicPr>
          <p:cNvPr id="54" name="Grafik 53" descr="Ein Bild, das Text, Schrift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93358C8F-DE25-4F73-63B9-D161289EB4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548915" y="1175380"/>
            <a:ext cx="934819" cy="915010"/>
          </a:xfrm>
          <a:prstGeom prst="rect">
            <a:avLst/>
          </a:prstGeom>
        </p:spPr>
      </p:pic>
      <p:pic>
        <p:nvPicPr>
          <p:cNvPr id="55" name="Grafik 54" descr="Ein Bild, das Text, Schrift, Grafiken, Logo enthält.&#10;&#10;KI-generierte Inhalte können fehlerhaft sein.">
            <a:extLst>
              <a:ext uri="{FF2B5EF4-FFF2-40B4-BE49-F238E27FC236}">
                <a16:creationId xmlns:a16="http://schemas.microsoft.com/office/drawing/2014/main" id="{5EC9CE8B-2E6F-1805-10A6-2B03562065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532915" y="2183094"/>
            <a:ext cx="966817" cy="915010"/>
          </a:xfrm>
          <a:prstGeom prst="rect">
            <a:avLst/>
          </a:prstGeom>
        </p:spPr>
      </p:pic>
      <p:pic>
        <p:nvPicPr>
          <p:cNvPr id="56" name="Grafik 55" descr="Ein Bild, das Text, Schrift, Screenshot, Grafiken enthält.&#10;&#10;KI-generierte Inhalte können fehlerhaft sein.">
            <a:extLst>
              <a:ext uri="{FF2B5EF4-FFF2-40B4-BE49-F238E27FC236}">
                <a16:creationId xmlns:a16="http://schemas.microsoft.com/office/drawing/2014/main" id="{E7BE4D5B-C0FA-45D2-B065-1DE8275599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548357" y="3190808"/>
            <a:ext cx="934819" cy="915010"/>
          </a:xfrm>
          <a:prstGeom prst="rect">
            <a:avLst/>
          </a:prstGeom>
        </p:spPr>
      </p:pic>
      <p:pic>
        <p:nvPicPr>
          <p:cNvPr id="8" name="Grafik 7" descr="Ein Bild, das Text, Schrift, Screenshot, Grafiken enthält.&#10;&#10;KI-generierte Inhalte können fehlerhaft sein.">
            <a:extLst>
              <a:ext uri="{FF2B5EF4-FFF2-40B4-BE49-F238E27FC236}">
                <a16:creationId xmlns:a16="http://schemas.microsoft.com/office/drawing/2014/main" id="{4F1B1CDE-1D34-2DDF-7B26-A90D364B94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798" y="2733512"/>
            <a:ext cx="934819" cy="915010"/>
          </a:xfrm>
          <a:prstGeom prst="rect">
            <a:avLst/>
          </a:prstGeom>
        </p:spPr>
      </p:pic>
      <p:pic>
        <p:nvPicPr>
          <p:cNvPr id="18" name="Grafik 17" descr="Ein Bild, das Text, Screenshot, Schrift, Grafiken enthält.&#10;&#10;KI-generierte Inhalte können fehlerhaft sein.">
            <a:extLst>
              <a:ext uri="{FF2B5EF4-FFF2-40B4-BE49-F238E27FC236}">
                <a16:creationId xmlns:a16="http://schemas.microsoft.com/office/drawing/2014/main" id="{63700EBA-7D51-B081-2918-26B9114632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311079" y="1740877"/>
            <a:ext cx="934819" cy="915010"/>
          </a:xfrm>
          <a:prstGeom prst="rect">
            <a:avLst/>
          </a:prstGeom>
        </p:spPr>
      </p:pic>
      <p:pic>
        <p:nvPicPr>
          <p:cNvPr id="20" name="Grafik 19" descr="Ein Bild, das Grafiken, Symbol, Schrift, Reihe enthält.&#10;&#10;KI-generierte Inhalte können fehlerhaft sein.">
            <a:extLst>
              <a:ext uri="{FF2B5EF4-FFF2-40B4-BE49-F238E27FC236}">
                <a16:creationId xmlns:a16="http://schemas.microsoft.com/office/drawing/2014/main" id="{325325A3-246B-CD02-BCFE-8657D5AF3D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44015" y="294562"/>
            <a:ext cx="899011" cy="915011"/>
          </a:xfrm>
          <a:prstGeom prst="rect">
            <a:avLst/>
          </a:prstGeom>
        </p:spPr>
      </p:pic>
      <p:pic>
        <p:nvPicPr>
          <p:cNvPr id="22" name="Grafik 21" descr="Ein Bild, das Grafiken, Symbol, Schrift, Reihe enthält.&#10;&#10;KI-generierte Inhalte können fehlerhaft sein.">
            <a:extLst>
              <a:ext uri="{FF2B5EF4-FFF2-40B4-BE49-F238E27FC236}">
                <a16:creationId xmlns:a16="http://schemas.microsoft.com/office/drawing/2014/main" id="{C2769C28-0E30-1765-85F0-752CC1EF22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506" y="5629757"/>
            <a:ext cx="899011" cy="915011"/>
          </a:xfrm>
          <a:prstGeom prst="rect">
            <a:avLst/>
          </a:prstGeom>
        </p:spPr>
      </p:pic>
      <p:pic>
        <p:nvPicPr>
          <p:cNvPr id="2" name="Grafik 1" descr="Ein Bild, das Text, Schrift, Screenshot, Grafiken enthält.&#10;&#10;KI-generierte Inhalte können fehlerhaft sein.">
            <a:extLst>
              <a:ext uri="{FF2B5EF4-FFF2-40B4-BE49-F238E27FC236}">
                <a16:creationId xmlns:a16="http://schemas.microsoft.com/office/drawing/2014/main" id="{EA70A828-677B-267F-0F31-DB274EC4B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307529" y="2733512"/>
            <a:ext cx="934391" cy="914592"/>
          </a:xfrm>
          <a:prstGeom prst="rect">
            <a:avLst/>
          </a:prstGeom>
        </p:spPr>
      </p:pic>
      <p:pic>
        <p:nvPicPr>
          <p:cNvPr id="3" name="Grafik 2" descr="Ein Bild, das Text, Schrift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6EFDAEA2-2E5D-49F4-49B0-27A5861087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9798" y="4748940"/>
            <a:ext cx="934819" cy="915010"/>
          </a:xfrm>
          <a:prstGeom prst="rect">
            <a:avLst/>
          </a:prstGeom>
        </p:spPr>
      </p:pic>
      <p:pic>
        <p:nvPicPr>
          <p:cNvPr id="4" name="Grafik 3" descr="Ein Bild, das Text, Schrift, Grafiken, Logo enthält.&#10;&#10;KI-generierte Inhalte können fehlerhaft sein.">
            <a:extLst>
              <a:ext uri="{FF2B5EF4-FFF2-40B4-BE49-F238E27FC236}">
                <a16:creationId xmlns:a16="http://schemas.microsoft.com/office/drawing/2014/main" id="{E7F38413-F759-8444-019C-867272452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3800" y="3741226"/>
            <a:ext cx="966817" cy="915010"/>
          </a:xfrm>
          <a:prstGeom prst="rect">
            <a:avLst/>
          </a:prstGeom>
        </p:spPr>
      </p:pic>
      <p:pic>
        <p:nvPicPr>
          <p:cNvPr id="6" name="Grafik 5" descr="Ein Bild, das Muster, Schwarzweiß enthält.&#10;&#10;KI-generierte Inhalte können fehlerhaft sein.">
            <a:extLst>
              <a:ext uri="{FF2B5EF4-FFF2-40B4-BE49-F238E27FC236}">
                <a16:creationId xmlns:a16="http://schemas.microsoft.com/office/drawing/2014/main" id="{5B557E00-E565-E9FA-7F20-B4C0EE926D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335" y="5097972"/>
            <a:ext cx="931442" cy="1325514"/>
          </a:xfrm>
          <a:prstGeom prst="rect">
            <a:avLst/>
          </a:prstGeom>
        </p:spPr>
      </p:pic>
      <p:pic>
        <p:nvPicPr>
          <p:cNvPr id="7" name="Grafik 6" descr="Ein Bild, das Muster, Schwarzweiß enthält.&#10;&#10;KI-generierte Inhalte können fehlerhaft sein.">
            <a:extLst>
              <a:ext uri="{FF2B5EF4-FFF2-40B4-BE49-F238E27FC236}">
                <a16:creationId xmlns:a16="http://schemas.microsoft.com/office/drawing/2014/main" id="{BDE6DDDB-D457-BFFD-F57F-F47534877D5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4" y="5097972"/>
            <a:ext cx="931442" cy="1325514"/>
          </a:xfrm>
          <a:prstGeom prst="rect">
            <a:avLst/>
          </a:prstGeom>
        </p:spPr>
      </p:pic>
      <p:pic>
        <p:nvPicPr>
          <p:cNvPr id="15" name="Grafik 14" descr="Ein Bild, das Blume, Schwarzweiß enthält.&#10;&#10;KI-generierte Inhalte können fehlerhaft sein.">
            <a:extLst>
              <a:ext uri="{FF2B5EF4-FFF2-40B4-BE49-F238E27FC236}">
                <a16:creationId xmlns:a16="http://schemas.microsoft.com/office/drawing/2014/main" id="{E354D6BF-5BC6-BCC7-D6DF-582E41BEF8F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075" y="415363"/>
            <a:ext cx="931442" cy="1325514"/>
          </a:xfrm>
          <a:prstGeom prst="rect">
            <a:avLst/>
          </a:prstGeom>
        </p:spPr>
      </p:pic>
      <p:pic>
        <p:nvPicPr>
          <p:cNvPr id="16" name="Grafik 15" descr="Ein Bild, das Muster enthält.&#10;&#10;KI-generierte Inhalte können fehlerhaft sein.">
            <a:extLst>
              <a:ext uri="{FF2B5EF4-FFF2-40B4-BE49-F238E27FC236}">
                <a16:creationId xmlns:a16="http://schemas.microsoft.com/office/drawing/2014/main" id="{B732651B-6B6D-1A7B-F310-A87BD8E8E1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588" y="415363"/>
            <a:ext cx="931442" cy="1325514"/>
          </a:xfrm>
          <a:prstGeom prst="rect">
            <a:avLst/>
          </a:prstGeom>
        </p:spPr>
      </p:pic>
      <p:pic>
        <p:nvPicPr>
          <p:cNvPr id="24" name="Grafik 23" descr="Ein Bild, das Muster, Schwarzweiß enthält.&#10;&#10;KI-generierte Inhalte können fehlerhaft sein.">
            <a:extLst>
              <a:ext uri="{FF2B5EF4-FFF2-40B4-BE49-F238E27FC236}">
                <a16:creationId xmlns:a16="http://schemas.microsoft.com/office/drawing/2014/main" id="{1515804C-65B1-77D3-747B-264225B718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205" y="3517900"/>
            <a:ext cx="931442" cy="1325514"/>
          </a:xfrm>
          <a:prstGeom prst="rect">
            <a:avLst/>
          </a:prstGeom>
        </p:spPr>
      </p:pic>
      <p:pic>
        <p:nvPicPr>
          <p:cNvPr id="25" name="Grafik 24" descr="Ein Bild, das Muster, Schwarzweiß enthält.&#10;&#10;KI-generierte Inhalte können fehlerhaft sein.">
            <a:extLst>
              <a:ext uri="{FF2B5EF4-FFF2-40B4-BE49-F238E27FC236}">
                <a16:creationId xmlns:a16="http://schemas.microsoft.com/office/drawing/2014/main" id="{2F8E044D-C340-7562-8E33-A7664F1209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355" y="3517900"/>
            <a:ext cx="931442" cy="1325514"/>
          </a:xfrm>
          <a:prstGeom prst="rect">
            <a:avLst/>
          </a:prstGeom>
        </p:spPr>
      </p:pic>
      <p:pic>
        <p:nvPicPr>
          <p:cNvPr id="26" name="Grafik 25" descr="Ein Bild, das Blume, Schwarzweiß enthält.&#10;&#10;KI-generierte Inhalte können fehlerhaft sein.">
            <a:extLst>
              <a:ext uri="{FF2B5EF4-FFF2-40B4-BE49-F238E27FC236}">
                <a16:creationId xmlns:a16="http://schemas.microsoft.com/office/drawing/2014/main" id="{7A002B3F-DFD7-39D4-0919-F9D2AB18F6B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203" y="2014586"/>
            <a:ext cx="931442" cy="1325514"/>
          </a:xfrm>
          <a:prstGeom prst="rect">
            <a:avLst/>
          </a:prstGeom>
        </p:spPr>
      </p:pic>
      <p:pic>
        <p:nvPicPr>
          <p:cNvPr id="27" name="Grafik 26" descr="Ein Bild, das Muster enthält.&#10;&#10;KI-generierte Inhalte können fehlerhaft sein.">
            <a:extLst>
              <a:ext uri="{FF2B5EF4-FFF2-40B4-BE49-F238E27FC236}">
                <a16:creationId xmlns:a16="http://schemas.microsoft.com/office/drawing/2014/main" id="{F0F94B2E-1BCE-BC47-814D-5886A67EFF7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355" y="2014586"/>
            <a:ext cx="931442" cy="1325514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E1585600-7618-B813-D7BB-1C746824F12A}"/>
              </a:ext>
            </a:extLst>
          </p:cNvPr>
          <p:cNvSpPr/>
          <p:nvPr/>
        </p:nvSpPr>
        <p:spPr>
          <a:xfrm>
            <a:off x="4198998" y="5206445"/>
            <a:ext cx="3794004" cy="13270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BF3DCE43-224B-EA15-55CB-3E417DE6D390}"/>
              </a:ext>
            </a:extLst>
          </p:cNvPr>
          <p:cNvGrpSpPr/>
          <p:nvPr/>
        </p:nvGrpSpPr>
        <p:grpSpPr>
          <a:xfrm rot="10800000">
            <a:off x="4194474" y="324501"/>
            <a:ext cx="3798528" cy="1327054"/>
            <a:chOff x="4351398" y="5358845"/>
            <a:chExt cx="3798528" cy="1327054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3A824198-F76E-3330-B4A3-8FEDF6EAD84E}"/>
                </a:ext>
              </a:extLst>
            </p:cNvPr>
            <p:cNvSpPr/>
            <p:nvPr/>
          </p:nvSpPr>
          <p:spPr>
            <a:xfrm>
              <a:off x="4351398" y="5358845"/>
              <a:ext cx="3794004" cy="132705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3DAD6D07-E07A-1E51-A58C-0B66B7492DEF}"/>
                </a:ext>
              </a:extLst>
            </p:cNvPr>
            <p:cNvSpPr txBox="1"/>
            <p:nvPr/>
          </p:nvSpPr>
          <p:spPr>
            <a:xfrm>
              <a:off x="4355923" y="5394708"/>
              <a:ext cx="379400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Du </a:t>
              </a:r>
              <a:r>
                <a:rPr lang="en-AU" dirty="0" err="1"/>
                <a:t>bist</a:t>
              </a:r>
              <a:r>
                <a:rPr lang="en-AU" dirty="0"/>
                <a:t> Spieler 2</a:t>
              </a:r>
            </a:p>
            <a:p>
              <a:r>
                <a:rPr lang="en-AU" dirty="0"/>
                <a:t>DEINE WAHL: Bluff </a:t>
              </a:r>
              <a:br>
                <a:rPr lang="en-AU" dirty="0"/>
              </a:br>
              <a:r>
                <a:rPr lang="en-AU" dirty="0"/>
                <a:t>ANDERER SPIELER: Hoch</a:t>
              </a:r>
            </a:p>
            <a:p>
              <a:pPr algn="ctr"/>
              <a:r>
                <a:rPr lang="en-AU" dirty="0"/>
                <a:t>VERLOREN</a:t>
              </a:r>
            </a:p>
          </p:txBody>
        </p:sp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ACF69FB5-B2F9-6869-C88E-8857B8EA9D92}"/>
              </a:ext>
            </a:extLst>
          </p:cNvPr>
          <p:cNvSpPr txBox="1"/>
          <p:nvPr/>
        </p:nvSpPr>
        <p:spPr>
          <a:xfrm>
            <a:off x="4226420" y="5260426"/>
            <a:ext cx="34951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Du </a:t>
            </a:r>
            <a:r>
              <a:rPr lang="en-AU" dirty="0" err="1"/>
              <a:t>bist</a:t>
            </a:r>
            <a:r>
              <a:rPr lang="en-AU" dirty="0"/>
              <a:t> Spieler 1</a:t>
            </a:r>
          </a:p>
          <a:p>
            <a:r>
              <a:rPr lang="en-AU" dirty="0"/>
              <a:t>DEINE WAHL: Hoch </a:t>
            </a:r>
            <a:br>
              <a:rPr lang="en-AU" dirty="0"/>
            </a:br>
            <a:r>
              <a:rPr lang="en-AU" dirty="0"/>
              <a:t>ANDERER SPIELER: Bluff</a:t>
            </a:r>
          </a:p>
          <a:p>
            <a:pPr algn="ctr"/>
            <a:r>
              <a:rPr lang="en-AU" dirty="0"/>
              <a:t>GEWONNEN</a:t>
            </a:r>
            <a:br>
              <a:rPr lang="en-AU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10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15EF04C-F197-D6DE-F680-B1FDD278D17B}"/>
              </a:ext>
            </a:extLst>
          </p:cNvPr>
          <p:cNvSpPr/>
          <p:nvPr/>
        </p:nvSpPr>
        <p:spPr>
          <a:xfrm>
            <a:off x="619125" y="752475"/>
            <a:ext cx="10953750" cy="4933950"/>
          </a:xfrm>
          <a:prstGeom prst="roundRect">
            <a:avLst>
              <a:gd name="adj" fmla="val 1164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6EF6362-6202-57E6-DC73-4A50C99CF87C}"/>
              </a:ext>
            </a:extLst>
          </p:cNvPr>
          <p:cNvSpPr txBox="1"/>
          <p:nvPr/>
        </p:nvSpPr>
        <p:spPr>
          <a:xfrm>
            <a:off x="1228725" y="1171575"/>
            <a:ext cx="6021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schemeClr val="bg1"/>
                </a:solidFill>
              </a:rPr>
              <a:t>RUNDE 1/16 | VP 1: Spieler 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60EAC6F-A90F-DE18-A8D4-502D4F24A6E0}"/>
              </a:ext>
            </a:extLst>
          </p:cNvPr>
          <p:cNvSpPr txBox="1"/>
          <p:nvPr/>
        </p:nvSpPr>
        <p:spPr>
          <a:xfrm>
            <a:off x="1562100" y="2326957"/>
            <a:ext cx="33051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 err="1">
                <a:solidFill>
                  <a:schemeClr val="bg1"/>
                </a:solidFill>
              </a:rPr>
              <a:t>Züge</a:t>
            </a:r>
            <a:endParaRPr lang="en-AU" sz="3600" b="1" dirty="0">
              <a:solidFill>
                <a:schemeClr val="bg1"/>
              </a:solidFill>
            </a:endParaRPr>
          </a:p>
          <a:p>
            <a:r>
              <a:rPr lang="en-AU" sz="3600" dirty="0">
                <a:solidFill>
                  <a:schemeClr val="bg1"/>
                </a:solidFill>
              </a:rPr>
              <a:t>Signal: Mittel </a:t>
            </a:r>
          </a:p>
          <a:p>
            <a:r>
              <a:rPr lang="en-AU" sz="3600" dirty="0" err="1">
                <a:solidFill>
                  <a:schemeClr val="bg1"/>
                </a:solidFill>
              </a:rPr>
              <a:t>Urteil</a:t>
            </a:r>
            <a:r>
              <a:rPr lang="en-AU" sz="3600" dirty="0">
                <a:solidFill>
                  <a:schemeClr val="bg1"/>
                </a:solidFill>
              </a:rPr>
              <a:t>: </a:t>
            </a:r>
            <a:r>
              <a:rPr lang="en-AU" sz="3600" dirty="0" err="1">
                <a:solidFill>
                  <a:schemeClr val="bg1"/>
                </a:solidFill>
              </a:rPr>
              <a:t>Wahrheit</a:t>
            </a:r>
            <a:endParaRPr lang="en-AU" sz="3600" dirty="0">
              <a:solidFill>
                <a:schemeClr val="bg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705CF0F-1F46-E8D8-3787-2DD485870A32}"/>
              </a:ext>
            </a:extLst>
          </p:cNvPr>
          <p:cNvSpPr txBox="1"/>
          <p:nvPr/>
        </p:nvSpPr>
        <p:spPr>
          <a:xfrm>
            <a:off x="7362825" y="2326957"/>
            <a:ext cx="288405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 err="1">
                <a:solidFill>
                  <a:schemeClr val="bg1"/>
                </a:solidFill>
              </a:rPr>
              <a:t>Ergebnis</a:t>
            </a:r>
            <a:endParaRPr lang="en-AU" sz="3600" b="1" dirty="0">
              <a:solidFill>
                <a:schemeClr val="bg1"/>
              </a:solidFill>
            </a:endParaRPr>
          </a:p>
          <a:p>
            <a:r>
              <a:rPr lang="en-AU" sz="3600" dirty="0">
                <a:solidFill>
                  <a:schemeClr val="bg1"/>
                </a:solidFill>
              </a:rPr>
              <a:t>Signal: Bluff </a:t>
            </a:r>
          </a:p>
          <a:p>
            <a:r>
              <a:rPr lang="en-AU" sz="3600" dirty="0" err="1">
                <a:solidFill>
                  <a:schemeClr val="bg1"/>
                </a:solidFill>
              </a:rPr>
              <a:t>Urteil</a:t>
            </a:r>
            <a:r>
              <a:rPr lang="en-AU" sz="3600" dirty="0">
                <a:solidFill>
                  <a:schemeClr val="bg1"/>
                </a:solidFill>
              </a:rPr>
              <a:t>: </a:t>
            </a:r>
            <a:r>
              <a:rPr lang="en-AU" sz="3600" dirty="0" err="1">
                <a:solidFill>
                  <a:schemeClr val="bg1"/>
                </a:solidFill>
              </a:rPr>
              <a:t>korrekt</a:t>
            </a:r>
            <a:endParaRPr lang="en-AU" sz="36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87F5D68-B390-5181-0C82-30480C1DA864}"/>
              </a:ext>
            </a:extLst>
          </p:cNvPr>
          <p:cNvSpPr txBox="1"/>
          <p:nvPr/>
        </p:nvSpPr>
        <p:spPr>
          <a:xfrm>
            <a:off x="1562100" y="4807644"/>
            <a:ext cx="902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b="1" dirty="0">
                <a:solidFill>
                  <a:schemeClr val="bg1"/>
                </a:solidFill>
              </a:rPr>
              <a:t>VERLOREN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FA77095-ECA4-9EAD-D9EB-1D1859ACBF33}"/>
              </a:ext>
            </a:extLst>
          </p:cNvPr>
          <p:cNvCxnSpPr/>
          <p:nvPr/>
        </p:nvCxnSpPr>
        <p:spPr>
          <a:xfrm>
            <a:off x="1085850" y="1797487"/>
            <a:ext cx="9639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D1EC31F-3250-4E88-3350-B9D0444D1135}"/>
              </a:ext>
            </a:extLst>
          </p:cNvPr>
          <p:cNvSpPr txBox="1"/>
          <p:nvPr/>
        </p:nvSpPr>
        <p:spPr>
          <a:xfrm>
            <a:off x="1562100" y="4243287"/>
            <a:ext cx="902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SP2 </a:t>
            </a:r>
            <a:r>
              <a:rPr lang="en-AU" sz="3200" dirty="0" err="1">
                <a:solidFill>
                  <a:schemeClr val="bg1"/>
                </a:solidFill>
              </a:rPr>
              <a:t>erkennt</a:t>
            </a:r>
            <a:r>
              <a:rPr lang="en-AU" sz="3200" dirty="0">
                <a:solidFill>
                  <a:schemeClr val="bg1"/>
                </a:solidFill>
              </a:rPr>
              <a:t> den Bluff</a:t>
            </a:r>
          </a:p>
        </p:txBody>
      </p:sp>
    </p:spTree>
    <p:extLst>
      <p:ext uri="{BB962C8B-B14F-4D97-AF65-F5344CB8AC3E}">
        <p14:creationId xmlns:p14="http://schemas.microsoft.com/office/powerpoint/2010/main" val="1640765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0FEE66-C9BC-4399-1451-B2D4668FC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A4BF432-9FD0-72F9-7C2C-5E1029D535E6}"/>
              </a:ext>
            </a:extLst>
          </p:cNvPr>
          <p:cNvSpPr/>
          <p:nvPr/>
        </p:nvSpPr>
        <p:spPr>
          <a:xfrm>
            <a:off x="619125" y="752475"/>
            <a:ext cx="10953750" cy="4933950"/>
          </a:xfrm>
          <a:prstGeom prst="roundRect">
            <a:avLst>
              <a:gd name="adj" fmla="val 11648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A37F3CB-260A-3981-2C26-18833CCA37A5}"/>
              </a:ext>
            </a:extLst>
          </p:cNvPr>
          <p:cNvSpPr txBox="1"/>
          <p:nvPr/>
        </p:nvSpPr>
        <p:spPr>
          <a:xfrm>
            <a:off x="1228725" y="1171575"/>
            <a:ext cx="8284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schemeClr val="bg1"/>
                </a:solidFill>
              </a:rPr>
              <a:t>RUNDE 1/16 | VP 1: Spieler 1 | </a:t>
            </a:r>
            <a:r>
              <a:rPr lang="en-AU" sz="3600" b="1" dirty="0" err="1">
                <a:solidFill>
                  <a:schemeClr val="bg1"/>
                </a:solidFill>
              </a:rPr>
              <a:t>Punkte</a:t>
            </a:r>
            <a:r>
              <a:rPr lang="en-AU" sz="3600" b="1" dirty="0">
                <a:solidFill>
                  <a:schemeClr val="bg1"/>
                </a:solidFill>
              </a:rPr>
              <a:t>: 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3874850-381A-258C-8558-B80D0BA8D237}"/>
              </a:ext>
            </a:extLst>
          </p:cNvPr>
          <p:cNvSpPr txBox="1"/>
          <p:nvPr/>
        </p:nvSpPr>
        <p:spPr>
          <a:xfrm>
            <a:off x="1562100" y="2326957"/>
            <a:ext cx="330513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 err="1">
                <a:solidFill>
                  <a:schemeClr val="bg1"/>
                </a:solidFill>
              </a:rPr>
              <a:t>Züge</a:t>
            </a:r>
            <a:endParaRPr lang="en-AU" sz="3600" b="1" dirty="0">
              <a:solidFill>
                <a:schemeClr val="bg1"/>
              </a:solidFill>
            </a:endParaRPr>
          </a:p>
          <a:p>
            <a:r>
              <a:rPr lang="en-AU" sz="3600" dirty="0">
                <a:solidFill>
                  <a:schemeClr val="bg1"/>
                </a:solidFill>
              </a:rPr>
              <a:t>Signal: Mittel </a:t>
            </a:r>
          </a:p>
          <a:p>
            <a:r>
              <a:rPr lang="en-AU" sz="3600" dirty="0" err="1">
                <a:solidFill>
                  <a:schemeClr val="bg1"/>
                </a:solidFill>
              </a:rPr>
              <a:t>Urteil</a:t>
            </a:r>
            <a:r>
              <a:rPr lang="en-AU" sz="3600" dirty="0">
                <a:solidFill>
                  <a:schemeClr val="bg1"/>
                </a:solidFill>
              </a:rPr>
              <a:t>: </a:t>
            </a:r>
            <a:r>
              <a:rPr lang="en-AU" sz="3600" dirty="0" err="1">
                <a:solidFill>
                  <a:schemeClr val="bg1"/>
                </a:solidFill>
              </a:rPr>
              <a:t>Wahrheit</a:t>
            </a:r>
            <a:endParaRPr lang="en-AU" sz="3600" dirty="0">
              <a:solidFill>
                <a:schemeClr val="bg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18ED3DE-065F-4B12-B4CF-5FB7234DDFBF}"/>
              </a:ext>
            </a:extLst>
          </p:cNvPr>
          <p:cNvSpPr txBox="1"/>
          <p:nvPr/>
        </p:nvSpPr>
        <p:spPr>
          <a:xfrm>
            <a:off x="7362825" y="2326957"/>
            <a:ext cx="32495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 err="1">
                <a:solidFill>
                  <a:schemeClr val="bg1"/>
                </a:solidFill>
              </a:rPr>
              <a:t>Ergebniss</a:t>
            </a:r>
            <a:endParaRPr lang="en-AU" sz="3600" b="1" dirty="0">
              <a:solidFill>
                <a:schemeClr val="bg1"/>
              </a:solidFill>
            </a:endParaRPr>
          </a:p>
          <a:p>
            <a:r>
              <a:rPr lang="en-AU" sz="3600" dirty="0">
                <a:solidFill>
                  <a:schemeClr val="bg1"/>
                </a:solidFill>
              </a:rPr>
              <a:t>Signal: Bluff </a:t>
            </a:r>
          </a:p>
          <a:p>
            <a:r>
              <a:rPr lang="en-AU" sz="3600" dirty="0" err="1">
                <a:solidFill>
                  <a:schemeClr val="bg1"/>
                </a:solidFill>
              </a:rPr>
              <a:t>Urteil</a:t>
            </a:r>
            <a:r>
              <a:rPr lang="en-AU" sz="3600" dirty="0">
                <a:solidFill>
                  <a:schemeClr val="bg1"/>
                </a:solidFill>
              </a:rPr>
              <a:t>: </a:t>
            </a:r>
            <a:r>
              <a:rPr lang="en-AU" sz="3600" dirty="0" err="1">
                <a:solidFill>
                  <a:schemeClr val="bg1"/>
                </a:solidFill>
              </a:rPr>
              <a:t>inkorrekt</a:t>
            </a:r>
            <a:endParaRPr lang="en-AU" sz="3600" dirty="0">
              <a:solidFill>
                <a:schemeClr val="bg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5335E85-CF41-634D-6474-93C66809C86F}"/>
              </a:ext>
            </a:extLst>
          </p:cNvPr>
          <p:cNvSpPr txBox="1"/>
          <p:nvPr/>
        </p:nvSpPr>
        <p:spPr>
          <a:xfrm>
            <a:off x="1582669" y="4727138"/>
            <a:ext cx="902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b="1" dirty="0">
                <a:solidFill>
                  <a:schemeClr val="bg1"/>
                </a:solidFill>
              </a:rPr>
              <a:t>GEWONNEN +1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65E8D30-6EEF-4400-B7E9-6120D6B11717}"/>
              </a:ext>
            </a:extLst>
          </p:cNvPr>
          <p:cNvCxnSpPr/>
          <p:nvPr/>
        </p:nvCxnSpPr>
        <p:spPr>
          <a:xfrm>
            <a:off x="1085850" y="1797487"/>
            <a:ext cx="9639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EB5E9909-F137-9BBC-D6C6-BFED30102E5C}"/>
              </a:ext>
            </a:extLst>
          </p:cNvPr>
          <p:cNvSpPr txBox="1"/>
          <p:nvPr/>
        </p:nvSpPr>
        <p:spPr>
          <a:xfrm>
            <a:off x="1581150" y="4297946"/>
            <a:ext cx="902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SP2 </a:t>
            </a:r>
            <a:r>
              <a:rPr lang="en-AU" sz="3200" dirty="0" err="1">
                <a:solidFill>
                  <a:schemeClr val="bg1"/>
                </a:solidFill>
              </a:rPr>
              <a:t>wird</a:t>
            </a:r>
            <a:r>
              <a:rPr lang="en-AU" sz="3200" dirty="0">
                <a:solidFill>
                  <a:schemeClr val="bg1"/>
                </a:solidFill>
              </a:rPr>
              <a:t> </a:t>
            </a:r>
            <a:r>
              <a:rPr lang="en-AU" sz="3200" dirty="0" err="1">
                <a:solidFill>
                  <a:schemeClr val="bg1"/>
                </a:solidFill>
              </a:rPr>
              <a:t>getäuscht</a:t>
            </a:r>
            <a:r>
              <a:rPr lang="en-AU" sz="3200" dirty="0">
                <a:solidFill>
                  <a:schemeClr val="bg1"/>
                </a:solidFill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4032829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FBF5A531-6653-BC72-BA73-D9DB14B789C8}"/>
              </a:ext>
            </a:extLst>
          </p:cNvPr>
          <p:cNvSpPr/>
          <p:nvPr/>
        </p:nvSpPr>
        <p:spPr>
          <a:xfrm>
            <a:off x="0" y="282804"/>
            <a:ext cx="12192000" cy="642450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42564D1-93F2-C0AC-46C9-CF5F7AD60764}"/>
              </a:ext>
            </a:extLst>
          </p:cNvPr>
          <p:cNvGrpSpPr/>
          <p:nvPr/>
        </p:nvGrpSpPr>
        <p:grpSpPr>
          <a:xfrm>
            <a:off x="4941651" y="5479800"/>
            <a:ext cx="2256817" cy="1096098"/>
            <a:chOff x="4941651" y="5479800"/>
            <a:chExt cx="2256817" cy="1096098"/>
          </a:xfrm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07F1D1B9-A1CB-2B61-89CE-366BDFCAA724}"/>
                </a:ext>
              </a:extLst>
            </p:cNvPr>
            <p:cNvSpPr/>
            <p:nvPr/>
          </p:nvSpPr>
          <p:spPr>
            <a:xfrm>
              <a:off x="4941651" y="5479800"/>
              <a:ext cx="2256817" cy="1096098"/>
            </a:xfrm>
            <a:prstGeom prst="roundRect">
              <a:avLst>
                <a:gd name="adj" fmla="val 11648"/>
              </a:avLst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044F6AFA-7169-1CA0-0A82-07C392042B91}"/>
                </a:ext>
              </a:extLst>
            </p:cNvPr>
            <p:cNvCxnSpPr>
              <a:cxnSpLocks/>
            </p:cNvCxnSpPr>
            <p:nvPr/>
          </p:nvCxnSpPr>
          <p:spPr>
            <a:xfrm>
              <a:off x="5103000" y="5749721"/>
              <a:ext cx="1985999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7CB5BE7C-DF9C-3C6B-8B9B-E899D0753BD7}"/>
              </a:ext>
            </a:extLst>
          </p:cNvPr>
          <p:cNvGrpSpPr/>
          <p:nvPr/>
        </p:nvGrpSpPr>
        <p:grpSpPr>
          <a:xfrm rot="10800000">
            <a:off x="4941651" y="423295"/>
            <a:ext cx="2256817" cy="1096098"/>
            <a:chOff x="4941651" y="5479800"/>
            <a:chExt cx="2256817" cy="1096098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AFA2C27F-1D43-263B-7CA2-CF8704AF445C}"/>
                </a:ext>
              </a:extLst>
            </p:cNvPr>
            <p:cNvSpPr/>
            <p:nvPr/>
          </p:nvSpPr>
          <p:spPr>
            <a:xfrm>
              <a:off x="4941651" y="5479800"/>
              <a:ext cx="2256817" cy="1096098"/>
            </a:xfrm>
            <a:prstGeom prst="roundRect">
              <a:avLst>
                <a:gd name="adj" fmla="val 11648"/>
              </a:avLst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97E30D6D-3E95-CCB9-68E3-19CA23905113}"/>
                </a:ext>
              </a:extLst>
            </p:cNvPr>
            <p:cNvCxnSpPr>
              <a:cxnSpLocks/>
            </p:cNvCxnSpPr>
            <p:nvPr/>
          </p:nvCxnSpPr>
          <p:spPr>
            <a:xfrm>
              <a:off x="5103000" y="5749721"/>
              <a:ext cx="1985999" cy="0"/>
            </a:xfrm>
            <a:prstGeom prst="line">
              <a:avLst/>
            </a:prstGeom>
            <a:ln w="9525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267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84D4E8-C92E-83B7-2EFF-04C1E3D13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624FFEB4-873F-5CBE-3988-BE508F314834}"/>
              </a:ext>
            </a:extLst>
          </p:cNvPr>
          <p:cNvSpPr txBox="1"/>
          <p:nvPr/>
        </p:nvSpPr>
        <p:spPr>
          <a:xfrm>
            <a:off x="526080" y="305301"/>
            <a:ext cx="10342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>
                <a:solidFill>
                  <a:schemeClr val="bg1"/>
                </a:solidFill>
              </a:rPr>
              <a:t>RUNDE [x]/16 | VP [1/2]: Spieler [1/2] | </a:t>
            </a:r>
            <a:r>
              <a:rPr lang="en-AU" sz="3600" b="1" dirty="0" err="1">
                <a:solidFill>
                  <a:schemeClr val="bg1"/>
                </a:solidFill>
              </a:rPr>
              <a:t>Punkte</a:t>
            </a:r>
            <a:r>
              <a:rPr lang="en-AU" sz="3600" b="1" dirty="0">
                <a:solidFill>
                  <a:schemeClr val="bg1"/>
                </a:solidFill>
              </a:rPr>
              <a:t>: [x]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244AC7B-E2C3-99DC-3D70-67CCF202A960}"/>
              </a:ext>
            </a:extLst>
          </p:cNvPr>
          <p:cNvSpPr txBox="1"/>
          <p:nvPr/>
        </p:nvSpPr>
        <p:spPr>
          <a:xfrm>
            <a:off x="859455" y="1460683"/>
            <a:ext cx="56166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 err="1">
                <a:solidFill>
                  <a:schemeClr val="bg1"/>
                </a:solidFill>
              </a:rPr>
              <a:t>Züge</a:t>
            </a:r>
            <a:endParaRPr lang="en-AU" sz="3600" b="1" dirty="0">
              <a:solidFill>
                <a:schemeClr val="bg1"/>
              </a:solidFill>
            </a:endParaRPr>
          </a:p>
          <a:p>
            <a:r>
              <a:rPr lang="en-AU" sz="3600" dirty="0">
                <a:solidFill>
                  <a:schemeClr val="bg1"/>
                </a:solidFill>
              </a:rPr>
              <a:t>Signal: [</a:t>
            </a:r>
            <a:r>
              <a:rPr lang="en-AU" sz="3600" dirty="0" err="1">
                <a:solidFill>
                  <a:schemeClr val="bg1"/>
                </a:solidFill>
              </a:rPr>
              <a:t>Tief</a:t>
            </a:r>
            <a:r>
              <a:rPr lang="en-AU" sz="3600" dirty="0">
                <a:solidFill>
                  <a:schemeClr val="bg1"/>
                </a:solidFill>
              </a:rPr>
              <a:t> / Mittel  / Hoch]</a:t>
            </a:r>
          </a:p>
          <a:p>
            <a:r>
              <a:rPr lang="en-AU" sz="3600" dirty="0" err="1">
                <a:solidFill>
                  <a:schemeClr val="bg1"/>
                </a:solidFill>
              </a:rPr>
              <a:t>Urteil</a:t>
            </a:r>
            <a:r>
              <a:rPr lang="en-AU" sz="3600" dirty="0">
                <a:solidFill>
                  <a:schemeClr val="bg1"/>
                </a:solidFill>
              </a:rPr>
              <a:t>: [</a:t>
            </a:r>
            <a:r>
              <a:rPr lang="en-AU" sz="3600" dirty="0" err="1">
                <a:solidFill>
                  <a:schemeClr val="bg1"/>
                </a:solidFill>
              </a:rPr>
              <a:t>Wahrheit</a:t>
            </a:r>
            <a:r>
              <a:rPr lang="en-AU" sz="3600" dirty="0">
                <a:solidFill>
                  <a:schemeClr val="bg1"/>
                </a:solidFill>
              </a:rPr>
              <a:t> / Bluff]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22EC85C-6EFA-BFE0-B95F-FDDDA80B1B59}"/>
              </a:ext>
            </a:extLst>
          </p:cNvPr>
          <p:cNvSpPr txBox="1"/>
          <p:nvPr/>
        </p:nvSpPr>
        <p:spPr>
          <a:xfrm>
            <a:off x="6660180" y="1460683"/>
            <a:ext cx="52522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600" b="1" dirty="0" err="1">
                <a:solidFill>
                  <a:schemeClr val="bg1"/>
                </a:solidFill>
              </a:rPr>
              <a:t>Ergebniss</a:t>
            </a:r>
            <a:endParaRPr lang="en-AU" sz="3600" b="1" dirty="0">
              <a:solidFill>
                <a:schemeClr val="bg1"/>
              </a:solidFill>
            </a:endParaRPr>
          </a:p>
          <a:p>
            <a:r>
              <a:rPr lang="en-AU" sz="3600" dirty="0">
                <a:solidFill>
                  <a:schemeClr val="bg1"/>
                </a:solidFill>
              </a:rPr>
              <a:t>Signal: [</a:t>
            </a:r>
            <a:r>
              <a:rPr lang="en-AU" sz="3600" dirty="0" err="1">
                <a:solidFill>
                  <a:schemeClr val="bg1"/>
                </a:solidFill>
              </a:rPr>
              <a:t>Wahrheit</a:t>
            </a:r>
            <a:r>
              <a:rPr lang="en-AU" sz="3600" dirty="0">
                <a:solidFill>
                  <a:schemeClr val="bg1"/>
                </a:solidFill>
              </a:rPr>
              <a:t> / Bluff] </a:t>
            </a:r>
          </a:p>
          <a:p>
            <a:r>
              <a:rPr lang="en-AU" sz="3600" dirty="0" err="1">
                <a:solidFill>
                  <a:schemeClr val="bg1"/>
                </a:solidFill>
              </a:rPr>
              <a:t>Urteil</a:t>
            </a:r>
            <a:r>
              <a:rPr lang="en-AU" sz="3600" dirty="0">
                <a:solidFill>
                  <a:schemeClr val="bg1"/>
                </a:solidFill>
              </a:rPr>
              <a:t>: [</a:t>
            </a:r>
            <a:r>
              <a:rPr lang="en-AU" sz="3600" dirty="0" err="1">
                <a:solidFill>
                  <a:schemeClr val="bg1"/>
                </a:solidFill>
              </a:rPr>
              <a:t>korrekt</a:t>
            </a:r>
            <a:r>
              <a:rPr lang="en-AU" sz="3600" dirty="0">
                <a:solidFill>
                  <a:schemeClr val="bg1"/>
                </a:solidFill>
              </a:rPr>
              <a:t> / </a:t>
            </a:r>
            <a:r>
              <a:rPr lang="en-AU" sz="3600" dirty="0" err="1">
                <a:solidFill>
                  <a:schemeClr val="bg1"/>
                </a:solidFill>
              </a:rPr>
              <a:t>inkorrekt</a:t>
            </a:r>
            <a:r>
              <a:rPr lang="en-AU" sz="3600" dirty="0">
                <a:solidFill>
                  <a:schemeClr val="bg1"/>
                </a:solidFill>
              </a:rPr>
              <a:t>]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E3942A8-D24C-C9B4-7858-F52C3A5874DD}"/>
              </a:ext>
            </a:extLst>
          </p:cNvPr>
          <p:cNvSpPr txBox="1"/>
          <p:nvPr/>
        </p:nvSpPr>
        <p:spPr>
          <a:xfrm>
            <a:off x="1839211" y="5397317"/>
            <a:ext cx="9029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b="1" dirty="0">
                <a:solidFill>
                  <a:schemeClr val="bg1"/>
                </a:solidFill>
              </a:rPr>
              <a:t>[GEWONNEN +1 / VERLOREN / UNENTSCHIEDEN]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ADC5FA7-A180-4394-1668-F6BE39EF3DE5}"/>
              </a:ext>
            </a:extLst>
          </p:cNvPr>
          <p:cNvCxnSpPr/>
          <p:nvPr/>
        </p:nvCxnSpPr>
        <p:spPr>
          <a:xfrm>
            <a:off x="383205" y="931213"/>
            <a:ext cx="96393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CF897667-82D4-3B43-29A1-5CE6162434BE}"/>
              </a:ext>
            </a:extLst>
          </p:cNvPr>
          <p:cNvSpPr txBox="1"/>
          <p:nvPr/>
        </p:nvSpPr>
        <p:spPr>
          <a:xfrm>
            <a:off x="1581150" y="3429000"/>
            <a:ext cx="90297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200" dirty="0">
                <a:solidFill>
                  <a:schemeClr val="bg1"/>
                </a:solidFill>
              </a:rPr>
              <a:t>[SP2 </a:t>
            </a:r>
            <a:r>
              <a:rPr lang="en-AU" sz="3200" dirty="0" err="1">
                <a:solidFill>
                  <a:schemeClr val="bg1"/>
                </a:solidFill>
              </a:rPr>
              <a:t>erkennt</a:t>
            </a:r>
            <a:r>
              <a:rPr lang="en-AU" sz="3200" dirty="0">
                <a:solidFill>
                  <a:schemeClr val="bg1"/>
                </a:solidFill>
              </a:rPr>
              <a:t> den Bluff: </a:t>
            </a:r>
          </a:p>
          <a:p>
            <a:pPr algn="ctr"/>
            <a:r>
              <a:rPr lang="en-AU" sz="3200" dirty="0">
                <a:solidFill>
                  <a:schemeClr val="bg1"/>
                </a:solidFill>
              </a:rPr>
              <a:t>SP2 </a:t>
            </a:r>
            <a:r>
              <a:rPr lang="en-AU" sz="3200" dirty="0" err="1">
                <a:solidFill>
                  <a:schemeClr val="bg1"/>
                </a:solidFill>
              </a:rPr>
              <a:t>wird</a:t>
            </a:r>
            <a:r>
              <a:rPr lang="en-AU" sz="3200" dirty="0">
                <a:solidFill>
                  <a:schemeClr val="bg1"/>
                </a:solidFill>
              </a:rPr>
              <a:t> </a:t>
            </a:r>
            <a:r>
              <a:rPr lang="en-AU" sz="3200" dirty="0" err="1">
                <a:solidFill>
                  <a:schemeClr val="bg1"/>
                </a:solidFill>
              </a:rPr>
              <a:t>getäuscht</a:t>
            </a:r>
            <a:r>
              <a:rPr lang="en-AU" sz="3200" dirty="0">
                <a:solidFill>
                  <a:schemeClr val="bg1"/>
                </a:solidFill>
              </a:rPr>
              <a:t>: </a:t>
            </a:r>
          </a:p>
          <a:p>
            <a:pPr algn="ctr"/>
            <a:r>
              <a:rPr lang="en-AU" sz="3200" dirty="0">
                <a:solidFill>
                  <a:schemeClr val="bg1"/>
                </a:solidFill>
              </a:rPr>
              <a:t>SP1 </a:t>
            </a:r>
            <a:r>
              <a:rPr lang="en-AU" sz="3200" dirty="0" err="1">
                <a:solidFill>
                  <a:schemeClr val="bg1"/>
                </a:solidFill>
              </a:rPr>
              <a:t>ist</a:t>
            </a:r>
            <a:r>
              <a:rPr lang="en-AU" sz="3200" dirty="0">
                <a:solidFill>
                  <a:schemeClr val="bg1"/>
                </a:solidFill>
              </a:rPr>
              <a:t> </a:t>
            </a:r>
            <a:r>
              <a:rPr lang="en-AU" sz="3200" dirty="0" err="1">
                <a:solidFill>
                  <a:schemeClr val="bg1"/>
                </a:solidFill>
              </a:rPr>
              <a:t>ehrlich</a:t>
            </a:r>
            <a:r>
              <a:rPr lang="en-AU" sz="3200" dirty="0">
                <a:solidFill>
                  <a:schemeClr val="bg1"/>
                </a:solidFill>
              </a:rPr>
              <a:t>: </a:t>
            </a:r>
            <a:br>
              <a:rPr lang="en-AU" sz="3200" dirty="0">
                <a:solidFill>
                  <a:schemeClr val="bg1"/>
                </a:solidFill>
              </a:rPr>
            </a:br>
            <a:r>
              <a:rPr lang="en-AU" sz="3200" dirty="0">
                <a:solidFill>
                  <a:schemeClr val="bg1"/>
                </a:solidFill>
              </a:rPr>
              <a:t>Showdown:]</a:t>
            </a:r>
          </a:p>
        </p:txBody>
      </p:sp>
    </p:spTree>
    <p:extLst>
      <p:ext uri="{BB962C8B-B14F-4D97-AF65-F5344CB8AC3E}">
        <p14:creationId xmlns:p14="http://schemas.microsoft.com/office/powerpoint/2010/main" val="2123614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</Words>
  <Application>Microsoft Office PowerPoint</Application>
  <PresentationFormat>Breitbild</PresentationFormat>
  <Paragraphs>43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Ludwig Schmauder</dc:creator>
  <cp:lastModifiedBy>Ludwig Schmauder</cp:lastModifiedBy>
  <cp:revision>3</cp:revision>
  <dcterms:created xsi:type="dcterms:W3CDTF">2025-10-06T16:00:50Z</dcterms:created>
  <dcterms:modified xsi:type="dcterms:W3CDTF">2025-10-14T08:04:06Z</dcterms:modified>
</cp:coreProperties>
</file>