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59" r:id="rId4"/>
    <p:sldId id="272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52E87-7620-D5E7-0FD5-B89F90672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4402A8-A669-992F-7C2D-EFB590520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C2D22-9563-D72C-E62C-051EC41E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E87BE1-D934-9D9B-F30B-0699D0BC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D72BB-4F20-5091-6704-34C195F6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11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F5804-0A58-83C2-EF4F-D564418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0F812B-DB6F-E306-BC66-9AAAC1E3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D128C-A57B-31BC-93E1-7C319067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34D049-8DA4-45F5-92EB-E6286F6C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3F970-BCEE-CF23-AAEA-490E65BC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73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69DAD5-E3FB-1F70-60CD-7361E4987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A04BBA-1398-A3BD-64FF-513C90ADB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284C08-C06F-6EAB-A676-B5023F4C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993E2-A179-C880-3625-4D591AE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01774F-4445-59D6-DD41-193B0144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36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D305C-041E-2F9B-0A37-D277CB50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913F6-6461-9479-CB95-2BE86702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9D750D-556B-D6DB-26AC-52387101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4908C-7FA2-4F0C-EE11-F5918425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ADB947-3E4B-4A4F-2068-B71149E4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1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18769-0C6E-88EE-0661-6A8C1D92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7B6D7-E971-9204-1214-B44A4EE8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5E743-72C0-0FBB-FC75-F7469F3E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96E543-EA1A-4B8D-1D88-6AF9F5D5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0D95F-532B-6B48-4658-DB88840B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7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446DE-CE3C-54DB-F7A2-A66F4025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1D26B-DC03-1CF2-C97D-285869CD7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B6CD4F-5EDC-951F-6452-7D7BCED8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5432E2-4E5F-B291-67BB-EC785C6D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CFFA3B-111A-33B0-1609-AD370162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15A0A3-E0F1-5A64-A73A-AD39BFB8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7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EFB9B-EC4A-9B45-BF01-BB3DD032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26241C-23F8-9EB4-74F2-A44988A6E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3EC05-BBEB-41E8-CC7F-48B59961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9823C-A9FA-0C9D-C3C3-17587FC3D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8AEF73-0A4D-D865-28AD-396E934CA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86744B-21DC-DD97-1201-F0C0A92C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203CB45-8DAB-EE1F-C1B6-28743631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9BFD03-DEF9-61D9-D06F-4F07B9A5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2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9487E-4784-B19C-ECA1-7AE9B7F3B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F045E5-E01D-E479-F933-F219233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ED2D65-2B77-CB15-800B-A23E9826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8BC7E8-A188-59B9-4D69-0A69BB69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5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321573-5A74-39E2-64D0-BA22349D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4B069C3-6FA0-96B8-7B36-D2533FC6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8D1FA-B2D9-55EA-7CB3-23620CB9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39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7CFF8-EDFF-6B9C-2F8A-CF1B5996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969A2-2FC8-3639-AC63-1FA7D41C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ECCFE-A9CE-804F-A148-6B7B8C08A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7ED6C7-1E2C-65FE-473E-322EA018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8988F-682E-B6A7-C83D-65B21383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EAF5D-C46E-558B-26A0-F1EFA2E4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4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10BEC-4DC6-1D3D-669C-AB63A40C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6B14F8-614D-3726-EA88-0F172B6F8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A05F5A-9918-FC74-DB4F-6640AD6FB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5AE62-BA84-52A1-5559-D567496B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AB96D-1722-8A9B-E27A-DD7D3A2E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30C97-F6A5-9B75-821E-53D52520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7D029F-6E72-97AC-6A52-4693C773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4835AF-8401-0396-64C8-1C8F8C30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A17863-F12A-CF11-8EE0-03CBADC2F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7A79D-A7F0-43A6-9201-A3B27E505F6E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E0DB35-C0C1-E286-9DE2-A3BD3D0BB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6D011-AC5E-DE82-264B-1BBC39FB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B8003-3B8B-40A6-9BFB-4124926E9160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1896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BAB3D-F22B-425F-7A5C-240312F8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E36A91-A3D2-BB83-1261-4276D35F6242}"/>
              </a:ext>
            </a:extLst>
          </p:cNvPr>
          <p:cNvSpPr/>
          <p:nvPr/>
        </p:nvSpPr>
        <p:spPr>
          <a:xfrm rot="5400000">
            <a:off x="671515" y="4913308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ACA8E89-C306-A15A-DC7F-2AA02765BDDC}"/>
              </a:ext>
            </a:extLst>
          </p:cNvPr>
          <p:cNvSpPr/>
          <p:nvPr/>
        </p:nvSpPr>
        <p:spPr>
          <a:xfrm rot="5400000">
            <a:off x="1689098" y="4913308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8D180C0-F853-A161-3DBC-720C6502AFFA}"/>
              </a:ext>
            </a:extLst>
          </p:cNvPr>
          <p:cNvSpPr/>
          <p:nvPr/>
        </p:nvSpPr>
        <p:spPr>
          <a:xfrm rot="5400000">
            <a:off x="9139237" y="795337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A035A2-D97F-5EE0-2D45-E6032B46C20F}"/>
              </a:ext>
            </a:extLst>
          </p:cNvPr>
          <p:cNvSpPr/>
          <p:nvPr/>
        </p:nvSpPr>
        <p:spPr>
          <a:xfrm rot="5400000">
            <a:off x="10145708" y="801721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BD88503-328F-306F-85F2-0D6A73540F0A}"/>
              </a:ext>
            </a:extLst>
          </p:cNvPr>
          <p:cNvSpPr/>
          <p:nvPr/>
        </p:nvSpPr>
        <p:spPr>
          <a:xfrm rot="5400000">
            <a:off x="11050585" y="5868977"/>
            <a:ext cx="606431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057FF3F-EAF3-66AB-D279-7AB14BED925F}"/>
              </a:ext>
            </a:extLst>
          </p:cNvPr>
          <p:cNvSpPr/>
          <p:nvPr/>
        </p:nvSpPr>
        <p:spPr>
          <a:xfrm rot="5400000">
            <a:off x="4754562" y="3451234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F5522DA-6331-BCAC-AA76-D9B2B2C6EDCE}"/>
              </a:ext>
            </a:extLst>
          </p:cNvPr>
          <p:cNvSpPr/>
          <p:nvPr/>
        </p:nvSpPr>
        <p:spPr>
          <a:xfrm rot="5400000">
            <a:off x="5761032" y="3451234"/>
            <a:ext cx="1362079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B21BE39-A890-276A-CDE8-AEAF08124466}"/>
              </a:ext>
            </a:extLst>
          </p:cNvPr>
          <p:cNvSpPr/>
          <p:nvPr/>
        </p:nvSpPr>
        <p:spPr>
          <a:xfrm rot="5400000">
            <a:off x="4754562" y="1981212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E288F65-3446-D083-9265-48C2990321D4}"/>
              </a:ext>
            </a:extLst>
          </p:cNvPr>
          <p:cNvSpPr/>
          <p:nvPr/>
        </p:nvSpPr>
        <p:spPr>
          <a:xfrm rot="5400000">
            <a:off x="5761032" y="1981212"/>
            <a:ext cx="1362080" cy="863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B85F5-2044-77C0-A156-71A265FED2E6}"/>
              </a:ext>
            </a:extLst>
          </p:cNvPr>
          <p:cNvSpPr/>
          <p:nvPr/>
        </p:nvSpPr>
        <p:spPr>
          <a:xfrm>
            <a:off x="4289422" y="5551492"/>
            <a:ext cx="3441700" cy="91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D4767F96-C29D-E836-2EE6-5CEF173E8B27}"/>
              </a:ext>
            </a:extLst>
          </p:cNvPr>
          <p:cNvSpPr/>
          <p:nvPr/>
        </p:nvSpPr>
        <p:spPr>
          <a:xfrm>
            <a:off x="4186239" y="288941"/>
            <a:ext cx="3441700" cy="91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E1CB681-6370-4BBD-1C5B-A8E9566FAB3A}"/>
              </a:ext>
            </a:extLst>
          </p:cNvPr>
          <p:cNvSpPr/>
          <p:nvPr/>
        </p:nvSpPr>
        <p:spPr>
          <a:xfrm rot="5400000">
            <a:off x="9472607" y="3268672"/>
            <a:ext cx="606431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EAF236F-691C-B065-A009-831E99888351}"/>
              </a:ext>
            </a:extLst>
          </p:cNvPr>
          <p:cNvSpPr/>
          <p:nvPr/>
        </p:nvSpPr>
        <p:spPr>
          <a:xfrm rot="5400000">
            <a:off x="9469435" y="5097454"/>
            <a:ext cx="606431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9B983E-0908-21C8-AC8F-7B90136A6AA8}"/>
              </a:ext>
            </a:extLst>
          </p:cNvPr>
          <p:cNvSpPr/>
          <p:nvPr/>
        </p:nvSpPr>
        <p:spPr>
          <a:xfrm rot="5400000">
            <a:off x="9472608" y="4183063"/>
            <a:ext cx="606431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2546482-3687-8DAF-5EAF-4427B3317F19}"/>
              </a:ext>
            </a:extLst>
          </p:cNvPr>
          <p:cNvSpPr/>
          <p:nvPr/>
        </p:nvSpPr>
        <p:spPr>
          <a:xfrm rot="5400000">
            <a:off x="10307633" y="4662484"/>
            <a:ext cx="606432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501449E-387C-ED38-7499-B4BD1873BDFF}"/>
              </a:ext>
            </a:extLst>
          </p:cNvPr>
          <p:cNvSpPr/>
          <p:nvPr/>
        </p:nvSpPr>
        <p:spPr>
          <a:xfrm rot="5400000">
            <a:off x="10307634" y="3736969"/>
            <a:ext cx="606431" cy="609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6619A354-2306-CEB5-68A5-3E6F2AE3E835}"/>
              </a:ext>
            </a:extLst>
          </p:cNvPr>
          <p:cNvGrpSpPr/>
          <p:nvPr/>
        </p:nvGrpSpPr>
        <p:grpSpPr>
          <a:xfrm rot="10800000">
            <a:off x="342903" y="222263"/>
            <a:ext cx="2190749" cy="3206736"/>
            <a:chOff x="9620251" y="3422656"/>
            <a:chExt cx="2190749" cy="3206736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E7D597F0-DF36-59EB-CCA6-2CB69085D5D7}"/>
                </a:ext>
              </a:extLst>
            </p:cNvPr>
            <p:cNvSpPr/>
            <p:nvPr/>
          </p:nvSpPr>
          <p:spPr>
            <a:xfrm rot="5400000">
              <a:off x="11202985" y="6021377"/>
              <a:ext cx="606431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B6CAB06-0070-3E1B-28BD-69BE39D350A1}"/>
                </a:ext>
              </a:extLst>
            </p:cNvPr>
            <p:cNvSpPr/>
            <p:nvPr/>
          </p:nvSpPr>
          <p:spPr>
            <a:xfrm rot="5400000">
              <a:off x="9625007" y="3421072"/>
              <a:ext cx="606431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679BDA70-BA80-A58B-8C46-3308DB51A3D3}"/>
                </a:ext>
              </a:extLst>
            </p:cNvPr>
            <p:cNvSpPr/>
            <p:nvPr/>
          </p:nvSpPr>
          <p:spPr>
            <a:xfrm rot="5400000">
              <a:off x="9621835" y="5249854"/>
              <a:ext cx="606431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FBC5275A-BCD0-2E5D-43D2-0750EBD0737E}"/>
                </a:ext>
              </a:extLst>
            </p:cNvPr>
            <p:cNvSpPr/>
            <p:nvPr/>
          </p:nvSpPr>
          <p:spPr>
            <a:xfrm rot="5400000">
              <a:off x="9625008" y="4335463"/>
              <a:ext cx="606431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A410C39-2CB6-49AA-73A0-B3BC7D2C4377}"/>
                </a:ext>
              </a:extLst>
            </p:cNvPr>
            <p:cNvSpPr/>
            <p:nvPr/>
          </p:nvSpPr>
          <p:spPr>
            <a:xfrm rot="5400000">
              <a:off x="10460033" y="4814884"/>
              <a:ext cx="606432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A9E92106-DE77-F796-2D4A-CA973399F406}"/>
                </a:ext>
              </a:extLst>
            </p:cNvPr>
            <p:cNvSpPr/>
            <p:nvPr/>
          </p:nvSpPr>
          <p:spPr>
            <a:xfrm rot="5400000">
              <a:off x="10460034" y="3889369"/>
              <a:ext cx="606431" cy="60959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99636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BCFDA-95F0-3FDE-D37F-1F35C04F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364F3C2-195F-54FA-D161-4F90C5A71BE3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6E0D0A-9038-D535-E5B5-1FD83972BDFC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TIEF</a:t>
            </a:r>
          </a:p>
          <a:p>
            <a:pPr algn="ctr"/>
            <a:r>
              <a:rPr lang="en-AU" sz="9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16/15/14</a:t>
            </a:r>
            <a:endParaRPr lang="en-AU" sz="1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5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6448-DCC7-5A5A-28A8-85879999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694C4FD-ED3B-2114-D0BB-C5F128182083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DC0D72-374F-EE59-4041-D3818ACC18F7}"/>
              </a:ext>
            </a:extLst>
          </p:cNvPr>
          <p:cNvSpPr txBox="1"/>
          <p:nvPr/>
        </p:nvSpPr>
        <p:spPr>
          <a:xfrm>
            <a:off x="2695575" y="2497976"/>
            <a:ext cx="68008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latin typeface="Arial" panose="020B0604020202020204" pitchFamily="34" charset="0"/>
                <a:cs typeface="Arial" panose="020B0604020202020204" pitchFamily="34" charset="0"/>
              </a:rPr>
              <a:t>BLUFF</a:t>
            </a:r>
          </a:p>
        </p:txBody>
      </p:sp>
    </p:spTree>
    <p:extLst>
      <p:ext uri="{BB962C8B-B14F-4D97-AF65-F5344CB8AC3E}">
        <p14:creationId xmlns:p14="http://schemas.microsoft.com/office/powerpoint/2010/main" val="390324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6C188-1C07-DD9F-76CC-01ED3B17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76535FD-26FB-3468-D2D5-0FB249970560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985796E-4322-96B0-636C-454F7F82D2B2}"/>
              </a:ext>
            </a:extLst>
          </p:cNvPr>
          <p:cNvSpPr txBox="1"/>
          <p:nvPr/>
        </p:nvSpPr>
        <p:spPr>
          <a:xfrm>
            <a:off x="2695575" y="2497976"/>
            <a:ext cx="68008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latin typeface="Arial" panose="020B0604020202020204" pitchFamily="34" charset="0"/>
                <a:cs typeface="Arial" panose="020B0604020202020204" pitchFamily="34" charset="0"/>
              </a:rPr>
              <a:t>WAHR</a:t>
            </a:r>
          </a:p>
        </p:txBody>
      </p:sp>
    </p:spTree>
    <p:extLst>
      <p:ext uri="{BB962C8B-B14F-4D97-AF65-F5344CB8AC3E}">
        <p14:creationId xmlns:p14="http://schemas.microsoft.com/office/powerpoint/2010/main" val="1570848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33B65-C4A3-D8FB-0A39-4274B061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9645084-3944-C264-34AA-CB911D004FE4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BA44E59-6EAA-8F87-509F-5593D408B798}"/>
              </a:ext>
            </a:extLst>
          </p:cNvPr>
          <p:cNvSpPr txBox="1"/>
          <p:nvPr/>
        </p:nvSpPr>
        <p:spPr>
          <a:xfrm>
            <a:off x="2695575" y="2497976"/>
            <a:ext cx="68008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BLUFF</a:t>
            </a:r>
          </a:p>
        </p:txBody>
      </p:sp>
    </p:spTree>
    <p:extLst>
      <p:ext uri="{BB962C8B-B14F-4D97-AF65-F5344CB8AC3E}">
        <p14:creationId xmlns:p14="http://schemas.microsoft.com/office/powerpoint/2010/main" val="22029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CCF0-4E5D-22EA-A60A-29470E4BF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6CB94AD-AFE1-A3AB-83B6-C3F8EC270FF5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F90B50-4235-FCFA-5154-1929689B44EC}"/>
              </a:ext>
            </a:extLst>
          </p:cNvPr>
          <p:cNvSpPr txBox="1"/>
          <p:nvPr/>
        </p:nvSpPr>
        <p:spPr>
          <a:xfrm>
            <a:off x="2695575" y="2497976"/>
            <a:ext cx="680085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WAHR</a:t>
            </a:r>
          </a:p>
        </p:txBody>
      </p:sp>
    </p:spTree>
    <p:extLst>
      <p:ext uri="{BB962C8B-B14F-4D97-AF65-F5344CB8AC3E}">
        <p14:creationId xmlns:p14="http://schemas.microsoft.com/office/powerpoint/2010/main" val="351455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5B4A7C0-3F46-DFC0-16CC-C708E96218F5}"/>
              </a:ext>
            </a:extLst>
          </p:cNvPr>
          <p:cNvSpPr/>
          <p:nvPr/>
        </p:nvSpPr>
        <p:spPr>
          <a:xfrm>
            <a:off x="254000" y="228600"/>
            <a:ext cx="11620500" cy="6400800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601469-3D61-0461-49C6-A2BB67CE430E}"/>
              </a:ext>
            </a:extLst>
          </p:cNvPr>
          <p:cNvSpPr txBox="1"/>
          <p:nvPr/>
        </p:nvSpPr>
        <p:spPr>
          <a:xfrm>
            <a:off x="901700" y="656476"/>
            <a:ext cx="1032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BIST SPIELER 1</a:t>
            </a:r>
          </a:p>
        </p:txBody>
      </p:sp>
    </p:spTree>
    <p:extLst>
      <p:ext uri="{BB962C8B-B14F-4D97-AF65-F5344CB8AC3E}">
        <p14:creationId xmlns:p14="http://schemas.microsoft.com/office/powerpoint/2010/main" val="35312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AC65E-32CF-70A5-7718-E63D5EF5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28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027BD76-D65B-472A-57C8-CB7D1A2F563A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fik 5" descr="Wiedergabe mit einfarbiger Füllung">
            <a:extLst>
              <a:ext uri="{FF2B5EF4-FFF2-40B4-BE49-F238E27FC236}">
                <a16:creationId xmlns:a16="http://schemas.microsoft.com/office/drawing/2014/main" id="{9E28A06E-2B75-6CBF-ECBE-28DD02E08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0" y="561975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1BE29-3CD2-61B1-069F-685A310A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0F20F1DD-D8C7-9B32-5792-E63E5378A35B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afik 5" descr="Wiedergabe mit einfarbiger Füllung">
            <a:extLst>
              <a:ext uri="{FF2B5EF4-FFF2-40B4-BE49-F238E27FC236}">
                <a16:creationId xmlns:a16="http://schemas.microsoft.com/office/drawing/2014/main" id="{D8D69829-E82B-97DF-2539-072CC74EB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5200" y="561975"/>
            <a:ext cx="5734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F7A1E-D7D3-B110-A65A-171C9DA9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C37BF6-8C7D-AD76-F71C-CC32F24AE063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DAE761A-2B9D-A35D-2F01-0D0600A30AAB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latin typeface="Arial" panose="020B0604020202020204" pitchFamily="34" charset="0"/>
                <a:cs typeface="Arial" panose="020B0604020202020204" pitchFamily="34" charset="0"/>
              </a:rPr>
              <a:t>HOCH</a:t>
            </a:r>
          </a:p>
          <a:p>
            <a:pPr algn="ctr"/>
            <a:r>
              <a:rPr lang="en-AU" sz="9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8C02-AFEE-FBC7-C2F1-703802BA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3D8892B-4E28-2780-58A0-29BDD2BCC4C8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BB768C7-EFF5-6152-986A-19323C936E1D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latin typeface="Arial" panose="020B0604020202020204" pitchFamily="34" charset="0"/>
                <a:cs typeface="Arial" panose="020B0604020202020204" pitchFamily="34" charset="0"/>
              </a:rPr>
              <a:t>MITTEL</a:t>
            </a:r>
          </a:p>
          <a:p>
            <a:pPr algn="ctr"/>
            <a:r>
              <a:rPr lang="en-AU" sz="9600" dirty="0">
                <a:latin typeface="Arial" panose="020B0604020202020204" pitchFamily="34" charset="0"/>
                <a:cs typeface="Arial" panose="020B0604020202020204" pitchFamily="34" charset="0"/>
              </a:rPr>
              <a:t>18/17</a:t>
            </a:r>
            <a:endParaRPr lang="en-AU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6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371AD-2B52-81CB-AD64-B5FFA7CD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1BEF99C-1021-F7BB-C54C-1BD46F60B957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5BD72E-DC1B-CB9F-8B01-37C0839CD0EC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latin typeface="Arial" panose="020B0604020202020204" pitchFamily="34" charset="0"/>
                <a:cs typeface="Arial" panose="020B0604020202020204" pitchFamily="34" charset="0"/>
              </a:rPr>
              <a:t>TIEF</a:t>
            </a:r>
          </a:p>
          <a:p>
            <a:pPr algn="ctr"/>
            <a:r>
              <a:rPr lang="en-AU" sz="9600" dirty="0">
                <a:latin typeface="Arial" panose="020B0604020202020204" pitchFamily="34" charset="0"/>
                <a:cs typeface="Arial" panose="020B0604020202020204" pitchFamily="34" charset="0"/>
              </a:rPr>
              <a:t>16/15/14</a:t>
            </a:r>
            <a:endParaRPr lang="en-AU" sz="1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5575-C3B9-2AD5-5D42-99430AE1A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AE4903EC-9632-F692-7D6D-0EE3C3D7DA01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2CB7B41-E4E8-8098-BC02-5AD99B7A2B5B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</a:t>
            </a:r>
          </a:p>
          <a:p>
            <a:pPr algn="ctr"/>
            <a:r>
              <a:rPr lang="en-AU" sz="9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en-AU" sz="1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3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BF707-C82B-29F4-BA12-E42BD00A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D49116D-254C-FA4B-B91B-D6C738852641}"/>
              </a:ext>
            </a:extLst>
          </p:cNvPr>
          <p:cNvSpPr/>
          <p:nvPr/>
        </p:nvSpPr>
        <p:spPr>
          <a:xfrm>
            <a:off x="2952750" y="228600"/>
            <a:ext cx="6286500" cy="6400800"/>
          </a:xfrm>
          <a:prstGeom prst="roundRect">
            <a:avLst/>
          </a:prstGeom>
          <a:noFill/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4577C6-7244-5653-0B43-EA8FA2B796D8}"/>
              </a:ext>
            </a:extLst>
          </p:cNvPr>
          <p:cNvSpPr txBox="1"/>
          <p:nvPr/>
        </p:nvSpPr>
        <p:spPr>
          <a:xfrm>
            <a:off x="2695575" y="1600418"/>
            <a:ext cx="680085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</a:t>
            </a:r>
          </a:p>
          <a:p>
            <a:pPr algn="ctr"/>
            <a:r>
              <a:rPr lang="en-AU" sz="9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18/17</a:t>
            </a:r>
            <a:endParaRPr lang="en-AU" sz="1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8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Ludwig Schmauder</dc:creator>
  <cp:lastModifiedBy>Ludwig Schmauder</cp:lastModifiedBy>
  <cp:revision>8</cp:revision>
  <dcterms:created xsi:type="dcterms:W3CDTF">2025-10-06T15:11:28Z</dcterms:created>
  <dcterms:modified xsi:type="dcterms:W3CDTF">2025-10-15T13:28:09Z</dcterms:modified>
</cp:coreProperties>
</file>