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14FF"/>
    <a:srgbClr val="C59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769142-9F9C-A2FC-BFC4-4A3C440A5FB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35C45ED6-4F7B-6BBA-3FD2-32BD3B5976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5D9E1C5-28D6-7E49-CD06-F3646E2F848F}"/>
              </a:ext>
            </a:extLst>
          </p:cNvPr>
          <p:cNvSpPr>
            <a:spLocks noGrp="1"/>
          </p:cNvSpPr>
          <p:nvPr>
            <p:ph type="dt" sz="half" idx="10"/>
          </p:nvPr>
        </p:nvSpPr>
        <p:spPr/>
        <p:txBody>
          <a:bodyPr/>
          <a:lstStyle/>
          <a:p>
            <a:fld id="{8EF6E46B-FAAB-4F5D-AA00-056491096E6F}" type="datetimeFigureOut">
              <a:rPr lang="it-IT" smtClean="0"/>
              <a:t>20/08/2025</a:t>
            </a:fld>
            <a:endParaRPr lang="it-IT"/>
          </a:p>
        </p:txBody>
      </p:sp>
      <p:sp>
        <p:nvSpPr>
          <p:cNvPr id="5" name="Segnaposto piè di pagina 4">
            <a:extLst>
              <a:ext uri="{FF2B5EF4-FFF2-40B4-BE49-F238E27FC236}">
                <a16:creationId xmlns:a16="http://schemas.microsoft.com/office/drawing/2014/main" id="{0C97269A-8587-EF65-12D9-A21069EE32C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D8490C9-7E35-7395-D061-CBFAC5DDBE57}"/>
              </a:ext>
            </a:extLst>
          </p:cNvPr>
          <p:cNvSpPr>
            <a:spLocks noGrp="1"/>
          </p:cNvSpPr>
          <p:nvPr>
            <p:ph type="sldNum" sz="quarter" idx="12"/>
          </p:nvPr>
        </p:nvSpPr>
        <p:spPr/>
        <p:txBody>
          <a:bodyPr/>
          <a:lstStyle/>
          <a:p>
            <a:fld id="{F27CB452-AE8C-4FB6-8C1E-A55A4024DD29}" type="slidenum">
              <a:rPr lang="it-IT" smtClean="0"/>
              <a:t>‹N›</a:t>
            </a:fld>
            <a:endParaRPr lang="it-IT"/>
          </a:p>
        </p:txBody>
      </p:sp>
    </p:spTree>
    <p:extLst>
      <p:ext uri="{BB962C8B-B14F-4D97-AF65-F5344CB8AC3E}">
        <p14:creationId xmlns:p14="http://schemas.microsoft.com/office/powerpoint/2010/main" val="554441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51D28B-3430-10B2-058D-4103DF255A55}"/>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71D9F29-0480-305E-640E-3C4545292A6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AD3B30F-30C7-175C-0A58-F9E907E3DC4B}"/>
              </a:ext>
            </a:extLst>
          </p:cNvPr>
          <p:cNvSpPr>
            <a:spLocks noGrp="1"/>
          </p:cNvSpPr>
          <p:nvPr>
            <p:ph type="dt" sz="half" idx="10"/>
          </p:nvPr>
        </p:nvSpPr>
        <p:spPr/>
        <p:txBody>
          <a:bodyPr/>
          <a:lstStyle/>
          <a:p>
            <a:fld id="{8EF6E46B-FAAB-4F5D-AA00-056491096E6F}" type="datetimeFigureOut">
              <a:rPr lang="it-IT" smtClean="0"/>
              <a:t>20/08/2025</a:t>
            </a:fld>
            <a:endParaRPr lang="it-IT"/>
          </a:p>
        </p:txBody>
      </p:sp>
      <p:sp>
        <p:nvSpPr>
          <p:cNvPr id="5" name="Segnaposto piè di pagina 4">
            <a:extLst>
              <a:ext uri="{FF2B5EF4-FFF2-40B4-BE49-F238E27FC236}">
                <a16:creationId xmlns:a16="http://schemas.microsoft.com/office/drawing/2014/main" id="{FB96BF06-89BF-916E-2039-A413CBFEF64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BA33744-A868-FA4D-4F85-253279915EC1}"/>
              </a:ext>
            </a:extLst>
          </p:cNvPr>
          <p:cNvSpPr>
            <a:spLocks noGrp="1"/>
          </p:cNvSpPr>
          <p:nvPr>
            <p:ph type="sldNum" sz="quarter" idx="12"/>
          </p:nvPr>
        </p:nvSpPr>
        <p:spPr/>
        <p:txBody>
          <a:bodyPr/>
          <a:lstStyle/>
          <a:p>
            <a:fld id="{F27CB452-AE8C-4FB6-8C1E-A55A4024DD29}" type="slidenum">
              <a:rPr lang="it-IT" smtClean="0"/>
              <a:t>‹N›</a:t>
            </a:fld>
            <a:endParaRPr lang="it-IT"/>
          </a:p>
        </p:txBody>
      </p:sp>
    </p:spTree>
    <p:extLst>
      <p:ext uri="{BB962C8B-B14F-4D97-AF65-F5344CB8AC3E}">
        <p14:creationId xmlns:p14="http://schemas.microsoft.com/office/powerpoint/2010/main" val="4289696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34881F4-1551-7278-49DD-E82D36177B5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37B603F-1AB3-0908-4E6F-005575578F81}"/>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8A9538E-1AEF-153E-0666-1B8165BFF401}"/>
              </a:ext>
            </a:extLst>
          </p:cNvPr>
          <p:cNvSpPr>
            <a:spLocks noGrp="1"/>
          </p:cNvSpPr>
          <p:nvPr>
            <p:ph type="dt" sz="half" idx="10"/>
          </p:nvPr>
        </p:nvSpPr>
        <p:spPr/>
        <p:txBody>
          <a:bodyPr/>
          <a:lstStyle/>
          <a:p>
            <a:fld id="{8EF6E46B-FAAB-4F5D-AA00-056491096E6F}" type="datetimeFigureOut">
              <a:rPr lang="it-IT" smtClean="0"/>
              <a:t>20/08/2025</a:t>
            </a:fld>
            <a:endParaRPr lang="it-IT"/>
          </a:p>
        </p:txBody>
      </p:sp>
      <p:sp>
        <p:nvSpPr>
          <p:cNvPr id="5" name="Segnaposto piè di pagina 4">
            <a:extLst>
              <a:ext uri="{FF2B5EF4-FFF2-40B4-BE49-F238E27FC236}">
                <a16:creationId xmlns:a16="http://schemas.microsoft.com/office/drawing/2014/main" id="{823AB573-9137-5091-5A1D-90BA49FB88C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0F3DA38-7DA0-DF26-4FA3-5587741827E5}"/>
              </a:ext>
            </a:extLst>
          </p:cNvPr>
          <p:cNvSpPr>
            <a:spLocks noGrp="1"/>
          </p:cNvSpPr>
          <p:nvPr>
            <p:ph type="sldNum" sz="quarter" idx="12"/>
          </p:nvPr>
        </p:nvSpPr>
        <p:spPr/>
        <p:txBody>
          <a:bodyPr/>
          <a:lstStyle/>
          <a:p>
            <a:fld id="{F27CB452-AE8C-4FB6-8C1E-A55A4024DD29}" type="slidenum">
              <a:rPr lang="it-IT" smtClean="0"/>
              <a:t>‹N›</a:t>
            </a:fld>
            <a:endParaRPr lang="it-IT"/>
          </a:p>
        </p:txBody>
      </p:sp>
    </p:spTree>
    <p:extLst>
      <p:ext uri="{BB962C8B-B14F-4D97-AF65-F5344CB8AC3E}">
        <p14:creationId xmlns:p14="http://schemas.microsoft.com/office/powerpoint/2010/main" val="3739553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478D8E-7A45-A54C-FD65-06091E69CA2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4AAB670-DB0B-F022-AD2D-CFD2F40E4D7E}"/>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E1BD80B-69F0-F97F-CD77-A9E25C69678E}"/>
              </a:ext>
            </a:extLst>
          </p:cNvPr>
          <p:cNvSpPr>
            <a:spLocks noGrp="1"/>
          </p:cNvSpPr>
          <p:nvPr>
            <p:ph type="dt" sz="half" idx="10"/>
          </p:nvPr>
        </p:nvSpPr>
        <p:spPr/>
        <p:txBody>
          <a:bodyPr/>
          <a:lstStyle/>
          <a:p>
            <a:fld id="{8EF6E46B-FAAB-4F5D-AA00-056491096E6F}" type="datetimeFigureOut">
              <a:rPr lang="it-IT" smtClean="0"/>
              <a:t>20/08/2025</a:t>
            </a:fld>
            <a:endParaRPr lang="it-IT"/>
          </a:p>
        </p:txBody>
      </p:sp>
      <p:sp>
        <p:nvSpPr>
          <p:cNvPr id="5" name="Segnaposto piè di pagina 4">
            <a:extLst>
              <a:ext uri="{FF2B5EF4-FFF2-40B4-BE49-F238E27FC236}">
                <a16:creationId xmlns:a16="http://schemas.microsoft.com/office/drawing/2014/main" id="{A9D0BDF9-26DD-2EF8-A974-78CF40499BE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CF31DDB-1777-7DA6-A9A7-A2270F4B95E0}"/>
              </a:ext>
            </a:extLst>
          </p:cNvPr>
          <p:cNvSpPr>
            <a:spLocks noGrp="1"/>
          </p:cNvSpPr>
          <p:nvPr>
            <p:ph type="sldNum" sz="quarter" idx="12"/>
          </p:nvPr>
        </p:nvSpPr>
        <p:spPr/>
        <p:txBody>
          <a:bodyPr/>
          <a:lstStyle/>
          <a:p>
            <a:fld id="{F27CB452-AE8C-4FB6-8C1E-A55A4024DD29}" type="slidenum">
              <a:rPr lang="it-IT" smtClean="0"/>
              <a:t>‹N›</a:t>
            </a:fld>
            <a:endParaRPr lang="it-IT"/>
          </a:p>
        </p:txBody>
      </p:sp>
    </p:spTree>
    <p:extLst>
      <p:ext uri="{BB962C8B-B14F-4D97-AF65-F5344CB8AC3E}">
        <p14:creationId xmlns:p14="http://schemas.microsoft.com/office/powerpoint/2010/main" val="206324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A1039D-A1C8-9DF9-B08C-6453C0F3B64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D4C9F73-9FF3-D802-621E-1AAE782C7C5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859FE83-A779-AE4E-1681-3BB57B9F42BE}"/>
              </a:ext>
            </a:extLst>
          </p:cNvPr>
          <p:cNvSpPr>
            <a:spLocks noGrp="1"/>
          </p:cNvSpPr>
          <p:nvPr>
            <p:ph type="dt" sz="half" idx="10"/>
          </p:nvPr>
        </p:nvSpPr>
        <p:spPr/>
        <p:txBody>
          <a:bodyPr/>
          <a:lstStyle/>
          <a:p>
            <a:fld id="{8EF6E46B-FAAB-4F5D-AA00-056491096E6F}" type="datetimeFigureOut">
              <a:rPr lang="it-IT" smtClean="0"/>
              <a:t>20/08/2025</a:t>
            </a:fld>
            <a:endParaRPr lang="it-IT"/>
          </a:p>
        </p:txBody>
      </p:sp>
      <p:sp>
        <p:nvSpPr>
          <p:cNvPr id="5" name="Segnaposto piè di pagina 4">
            <a:extLst>
              <a:ext uri="{FF2B5EF4-FFF2-40B4-BE49-F238E27FC236}">
                <a16:creationId xmlns:a16="http://schemas.microsoft.com/office/drawing/2014/main" id="{DCAD600E-D01B-57B2-8033-2E0C69FC75A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DAFDBEF-ACEE-7FF3-039C-27C7885B9909}"/>
              </a:ext>
            </a:extLst>
          </p:cNvPr>
          <p:cNvSpPr>
            <a:spLocks noGrp="1"/>
          </p:cNvSpPr>
          <p:nvPr>
            <p:ph type="sldNum" sz="quarter" idx="12"/>
          </p:nvPr>
        </p:nvSpPr>
        <p:spPr/>
        <p:txBody>
          <a:bodyPr/>
          <a:lstStyle/>
          <a:p>
            <a:fld id="{F27CB452-AE8C-4FB6-8C1E-A55A4024DD29}" type="slidenum">
              <a:rPr lang="it-IT" smtClean="0"/>
              <a:t>‹N›</a:t>
            </a:fld>
            <a:endParaRPr lang="it-IT"/>
          </a:p>
        </p:txBody>
      </p:sp>
    </p:spTree>
    <p:extLst>
      <p:ext uri="{BB962C8B-B14F-4D97-AF65-F5344CB8AC3E}">
        <p14:creationId xmlns:p14="http://schemas.microsoft.com/office/powerpoint/2010/main" val="3229331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5BFEAC-F305-5DB6-9585-B2E9A015247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19672C9-1085-530D-CB62-66F93E5E282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E58B64FC-5269-615D-C9A3-AB75303D4EB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1E62E2B-895D-72BA-450E-B6762F192889}"/>
              </a:ext>
            </a:extLst>
          </p:cNvPr>
          <p:cNvSpPr>
            <a:spLocks noGrp="1"/>
          </p:cNvSpPr>
          <p:nvPr>
            <p:ph type="dt" sz="half" idx="10"/>
          </p:nvPr>
        </p:nvSpPr>
        <p:spPr/>
        <p:txBody>
          <a:bodyPr/>
          <a:lstStyle/>
          <a:p>
            <a:fld id="{8EF6E46B-FAAB-4F5D-AA00-056491096E6F}" type="datetimeFigureOut">
              <a:rPr lang="it-IT" smtClean="0"/>
              <a:t>20/08/2025</a:t>
            </a:fld>
            <a:endParaRPr lang="it-IT"/>
          </a:p>
        </p:txBody>
      </p:sp>
      <p:sp>
        <p:nvSpPr>
          <p:cNvPr id="6" name="Segnaposto piè di pagina 5">
            <a:extLst>
              <a:ext uri="{FF2B5EF4-FFF2-40B4-BE49-F238E27FC236}">
                <a16:creationId xmlns:a16="http://schemas.microsoft.com/office/drawing/2014/main" id="{5C5E2068-153D-5332-8EA6-DD60B1E701D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63D3B81-B8B7-7277-4637-F34F1F5EA028}"/>
              </a:ext>
            </a:extLst>
          </p:cNvPr>
          <p:cNvSpPr>
            <a:spLocks noGrp="1"/>
          </p:cNvSpPr>
          <p:nvPr>
            <p:ph type="sldNum" sz="quarter" idx="12"/>
          </p:nvPr>
        </p:nvSpPr>
        <p:spPr/>
        <p:txBody>
          <a:bodyPr/>
          <a:lstStyle/>
          <a:p>
            <a:fld id="{F27CB452-AE8C-4FB6-8C1E-A55A4024DD29}" type="slidenum">
              <a:rPr lang="it-IT" smtClean="0"/>
              <a:t>‹N›</a:t>
            </a:fld>
            <a:endParaRPr lang="it-IT"/>
          </a:p>
        </p:txBody>
      </p:sp>
    </p:spTree>
    <p:extLst>
      <p:ext uri="{BB962C8B-B14F-4D97-AF65-F5344CB8AC3E}">
        <p14:creationId xmlns:p14="http://schemas.microsoft.com/office/powerpoint/2010/main" val="1191200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E238AA-D5B4-57D6-DDE3-C065C020F8F6}"/>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84FA3F0-8947-42CE-429B-C133A35133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447D8CC6-C224-49F9-01B9-4F986B3A5B1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952DC1A-C745-92FC-8AFD-13B6CEE5E9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2E72D78-4E17-B7D6-424C-6FCA1EB0794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B90D2E0-14EF-6C38-628A-496CA4F9FE8E}"/>
              </a:ext>
            </a:extLst>
          </p:cNvPr>
          <p:cNvSpPr>
            <a:spLocks noGrp="1"/>
          </p:cNvSpPr>
          <p:nvPr>
            <p:ph type="dt" sz="half" idx="10"/>
          </p:nvPr>
        </p:nvSpPr>
        <p:spPr/>
        <p:txBody>
          <a:bodyPr/>
          <a:lstStyle/>
          <a:p>
            <a:fld id="{8EF6E46B-FAAB-4F5D-AA00-056491096E6F}" type="datetimeFigureOut">
              <a:rPr lang="it-IT" smtClean="0"/>
              <a:t>20/08/2025</a:t>
            </a:fld>
            <a:endParaRPr lang="it-IT"/>
          </a:p>
        </p:txBody>
      </p:sp>
      <p:sp>
        <p:nvSpPr>
          <p:cNvPr id="8" name="Segnaposto piè di pagina 7">
            <a:extLst>
              <a:ext uri="{FF2B5EF4-FFF2-40B4-BE49-F238E27FC236}">
                <a16:creationId xmlns:a16="http://schemas.microsoft.com/office/drawing/2014/main" id="{186B199A-081B-8D25-1189-E3AD9C416E68}"/>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5C7A3495-68E4-E788-DDA7-AB4CEA530215}"/>
              </a:ext>
            </a:extLst>
          </p:cNvPr>
          <p:cNvSpPr>
            <a:spLocks noGrp="1"/>
          </p:cNvSpPr>
          <p:nvPr>
            <p:ph type="sldNum" sz="quarter" idx="12"/>
          </p:nvPr>
        </p:nvSpPr>
        <p:spPr/>
        <p:txBody>
          <a:bodyPr/>
          <a:lstStyle/>
          <a:p>
            <a:fld id="{F27CB452-AE8C-4FB6-8C1E-A55A4024DD29}" type="slidenum">
              <a:rPr lang="it-IT" smtClean="0"/>
              <a:t>‹N›</a:t>
            </a:fld>
            <a:endParaRPr lang="it-IT"/>
          </a:p>
        </p:txBody>
      </p:sp>
    </p:spTree>
    <p:extLst>
      <p:ext uri="{BB962C8B-B14F-4D97-AF65-F5344CB8AC3E}">
        <p14:creationId xmlns:p14="http://schemas.microsoft.com/office/powerpoint/2010/main" val="3422070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4AE37E-0E46-6BE8-986A-367FF3BB7AF4}"/>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1955F25-BE94-D8C3-6A88-02675BC5C807}"/>
              </a:ext>
            </a:extLst>
          </p:cNvPr>
          <p:cNvSpPr>
            <a:spLocks noGrp="1"/>
          </p:cNvSpPr>
          <p:nvPr>
            <p:ph type="dt" sz="half" idx="10"/>
          </p:nvPr>
        </p:nvSpPr>
        <p:spPr/>
        <p:txBody>
          <a:bodyPr/>
          <a:lstStyle/>
          <a:p>
            <a:fld id="{8EF6E46B-FAAB-4F5D-AA00-056491096E6F}" type="datetimeFigureOut">
              <a:rPr lang="it-IT" smtClean="0"/>
              <a:t>20/08/2025</a:t>
            </a:fld>
            <a:endParaRPr lang="it-IT"/>
          </a:p>
        </p:txBody>
      </p:sp>
      <p:sp>
        <p:nvSpPr>
          <p:cNvPr id="4" name="Segnaposto piè di pagina 3">
            <a:extLst>
              <a:ext uri="{FF2B5EF4-FFF2-40B4-BE49-F238E27FC236}">
                <a16:creationId xmlns:a16="http://schemas.microsoft.com/office/drawing/2014/main" id="{189862C4-5B0F-4E99-1099-929D90E656DA}"/>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6B92214E-C55C-3305-264A-8B6C4E57208E}"/>
              </a:ext>
            </a:extLst>
          </p:cNvPr>
          <p:cNvSpPr>
            <a:spLocks noGrp="1"/>
          </p:cNvSpPr>
          <p:nvPr>
            <p:ph type="sldNum" sz="quarter" idx="12"/>
          </p:nvPr>
        </p:nvSpPr>
        <p:spPr/>
        <p:txBody>
          <a:bodyPr/>
          <a:lstStyle/>
          <a:p>
            <a:fld id="{F27CB452-AE8C-4FB6-8C1E-A55A4024DD29}" type="slidenum">
              <a:rPr lang="it-IT" smtClean="0"/>
              <a:t>‹N›</a:t>
            </a:fld>
            <a:endParaRPr lang="it-IT"/>
          </a:p>
        </p:txBody>
      </p:sp>
    </p:spTree>
    <p:extLst>
      <p:ext uri="{BB962C8B-B14F-4D97-AF65-F5344CB8AC3E}">
        <p14:creationId xmlns:p14="http://schemas.microsoft.com/office/powerpoint/2010/main" val="3897544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EFFD63-9574-1F7D-94CC-FB0BDA9A7213}"/>
              </a:ext>
            </a:extLst>
          </p:cNvPr>
          <p:cNvSpPr>
            <a:spLocks noGrp="1"/>
          </p:cNvSpPr>
          <p:nvPr>
            <p:ph type="dt" sz="half" idx="10"/>
          </p:nvPr>
        </p:nvSpPr>
        <p:spPr/>
        <p:txBody>
          <a:bodyPr/>
          <a:lstStyle/>
          <a:p>
            <a:fld id="{8EF6E46B-FAAB-4F5D-AA00-056491096E6F}" type="datetimeFigureOut">
              <a:rPr lang="it-IT" smtClean="0"/>
              <a:t>20/08/2025</a:t>
            </a:fld>
            <a:endParaRPr lang="it-IT"/>
          </a:p>
        </p:txBody>
      </p:sp>
      <p:sp>
        <p:nvSpPr>
          <p:cNvPr id="3" name="Segnaposto piè di pagina 2">
            <a:extLst>
              <a:ext uri="{FF2B5EF4-FFF2-40B4-BE49-F238E27FC236}">
                <a16:creationId xmlns:a16="http://schemas.microsoft.com/office/drawing/2014/main" id="{8D15E052-161E-D975-7D3B-808A91B4C5C7}"/>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2B630516-3409-C372-CCAD-B092553D16F8}"/>
              </a:ext>
            </a:extLst>
          </p:cNvPr>
          <p:cNvSpPr>
            <a:spLocks noGrp="1"/>
          </p:cNvSpPr>
          <p:nvPr>
            <p:ph type="sldNum" sz="quarter" idx="12"/>
          </p:nvPr>
        </p:nvSpPr>
        <p:spPr/>
        <p:txBody>
          <a:bodyPr/>
          <a:lstStyle/>
          <a:p>
            <a:fld id="{F27CB452-AE8C-4FB6-8C1E-A55A4024DD29}" type="slidenum">
              <a:rPr lang="it-IT" smtClean="0"/>
              <a:t>‹N›</a:t>
            </a:fld>
            <a:endParaRPr lang="it-IT"/>
          </a:p>
        </p:txBody>
      </p:sp>
    </p:spTree>
    <p:extLst>
      <p:ext uri="{BB962C8B-B14F-4D97-AF65-F5344CB8AC3E}">
        <p14:creationId xmlns:p14="http://schemas.microsoft.com/office/powerpoint/2010/main" val="1997686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D4B3FA-BB74-06A2-DEBC-E87AFAAE4B4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272CBC1-721A-2BC3-3414-768E7F398B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4EFD3DCB-D293-1F4C-3EBB-6C0B85A419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067CC94-3BC3-5890-3EC3-F9816A6406A1}"/>
              </a:ext>
            </a:extLst>
          </p:cNvPr>
          <p:cNvSpPr>
            <a:spLocks noGrp="1"/>
          </p:cNvSpPr>
          <p:nvPr>
            <p:ph type="dt" sz="half" idx="10"/>
          </p:nvPr>
        </p:nvSpPr>
        <p:spPr/>
        <p:txBody>
          <a:bodyPr/>
          <a:lstStyle/>
          <a:p>
            <a:fld id="{8EF6E46B-FAAB-4F5D-AA00-056491096E6F}" type="datetimeFigureOut">
              <a:rPr lang="it-IT" smtClean="0"/>
              <a:t>20/08/2025</a:t>
            </a:fld>
            <a:endParaRPr lang="it-IT"/>
          </a:p>
        </p:txBody>
      </p:sp>
      <p:sp>
        <p:nvSpPr>
          <p:cNvPr id="6" name="Segnaposto piè di pagina 5">
            <a:extLst>
              <a:ext uri="{FF2B5EF4-FFF2-40B4-BE49-F238E27FC236}">
                <a16:creationId xmlns:a16="http://schemas.microsoft.com/office/drawing/2014/main" id="{BA69964C-AE81-E027-8CBC-42E05139343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123E05A-F05B-F60C-25C5-1C8631FF0434}"/>
              </a:ext>
            </a:extLst>
          </p:cNvPr>
          <p:cNvSpPr>
            <a:spLocks noGrp="1"/>
          </p:cNvSpPr>
          <p:nvPr>
            <p:ph type="sldNum" sz="quarter" idx="12"/>
          </p:nvPr>
        </p:nvSpPr>
        <p:spPr/>
        <p:txBody>
          <a:bodyPr/>
          <a:lstStyle/>
          <a:p>
            <a:fld id="{F27CB452-AE8C-4FB6-8C1E-A55A4024DD29}" type="slidenum">
              <a:rPr lang="it-IT" smtClean="0"/>
              <a:t>‹N›</a:t>
            </a:fld>
            <a:endParaRPr lang="it-IT"/>
          </a:p>
        </p:txBody>
      </p:sp>
    </p:spTree>
    <p:extLst>
      <p:ext uri="{BB962C8B-B14F-4D97-AF65-F5344CB8AC3E}">
        <p14:creationId xmlns:p14="http://schemas.microsoft.com/office/powerpoint/2010/main" val="1214228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95EBAB-1FA4-8D69-3827-B7FF4B2FEAB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2FD1A96-2F98-77BA-11EF-B700758243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222919DE-E02E-E508-00D2-8334B2A76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62793A0-91E6-F877-151A-4E6B5EA039D9}"/>
              </a:ext>
            </a:extLst>
          </p:cNvPr>
          <p:cNvSpPr>
            <a:spLocks noGrp="1"/>
          </p:cNvSpPr>
          <p:nvPr>
            <p:ph type="dt" sz="half" idx="10"/>
          </p:nvPr>
        </p:nvSpPr>
        <p:spPr/>
        <p:txBody>
          <a:bodyPr/>
          <a:lstStyle/>
          <a:p>
            <a:fld id="{8EF6E46B-FAAB-4F5D-AA00-056491096E6F}" type="datetimeFigureOut">
              <a:rPr lang="it-IT" smtClean="0"/>
              <a:t>20/08/2025</a:t>
            </a:fld>
            <a:endParaRPr lang="it-IT"/>
          </a:p>
        </p:txBody>
      </p:sp>
      <p:sp>
        <p:nvSpPr>
          <p:cNvPr id="6" name="Segnaposto piè di pagina 5">
            <a:extLst>
              <a:ext uri="{FF2B5EF4-FFF2-40B4-BE49-F238E27FC236}">
                <a16:creationId xmlns:a16="http://schemas.microsoft.com/office/drawing/2014/main" id="{302FCEAF-5CE3-8D25-0310-20AE615815C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B8400B5-B797-C9FF-BC16-9E1A6FF3BC29}"/>
              </a:ext>
            </a:extLst>
          </p:cNvPr>
          <p:cNvSpPr>
            <a:spLocks noGrp="1"/>
          </p:cNvSpPr>
          <p:nvPr>
            <p:ph type="sldNum" sz="quarter" idx="12"/>
          </p:nvPr>
        </p:nvSpPr>
        <p:spPr/>
        <p:txBody>
          <a:bodyPr/>
          <a:lstStyle/>
          <a:p>
            <a:fld id="{F27CB452-AE8C-4FB6-8C1E-A55A4024DD29}" type="slidenum">
              <a:rPr lang="it-IT" smtClean="0"/>
              <a:t>‹N›</a:t>
            </a:fld>
            <a:endParaRPr lang="it-IT"/>
          </a:p>
        </p:txBody>
      </p:sp>
    </p:spTree>
    <p:extLst>
      <p:ext uri="{BB962C8B-B14F-4D97-AF65-F5344CB8AC3E}">
        <p14:creationId xmlns:p14="http://schemas.microsoft.com/office/powerpoint/2010/main" val="223694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593FF"/>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E7AD163-92D5-BA7D-63B3-D7E6EECE61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DAE2010-FEE3-E3E2-E468-71600909D3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713C390-1A35-9C1E-60A7-4801FC18D1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F6E46B-FAAB-4F5D-AA00-056491096E6F}" type="datetimeFigureOut">
              <a:rPr lang="it-IT" smtClean="0"/>
              <a:t>20/08/2025</a:t>
            </a:fld>
            <a:endParaRPr lang="it-IT"/>
          </a:p>
        </p:txBody>
      </p:sp>
      <p:sp>
        <p:nvSpPr>
          <p:cNvPr id="5" name="Segnaposto piè di pagina 4">
            <a:extLst>
              <a:ext uri="{FF2B5EF4-FFF2-40B4-BE49-F238E27FC236}">
                <a16:creationId xmlns:a16="http://schemas.microsoft.com/office/drawing/2014/main" id="{A2FFFC17-A3E3-D80B-48C8-FF217EC467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74EBE4C5-0C8B-852D-815C-AA99F25F65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27CB452-AE8C-4FB6-8C1E-A55A4024DD29}" type="slidenum">
              <a:rPr lang="it-IT" smtClean="0"/>
              <a:t>‹N›</a:t>
            </a:fld>
            <a:endParaRPr lang="it-IT"/>
          </a:p>
        </p:txBody>
      </p:sp>
    </p:spTree>
    <p:extLst>
      <p:ext uri="{BB962C8B-B14F-4D97-AF65-F5344CB8AC3E}">
        <p14:creationId xmlns:p14="http://schemas.microsoft.com/office/powerpoint/2010/main" val="3816766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94866A98-D163-EE11-C61D-2CBF9267DAD3}"/>
              </a:ext>
            </a:extLst>
          </p:cNvPr>
          <p:cNvSpPr>
            <a:spLocks noGrp="1"/>
          </p:cNvSpPr>
          <p:nvPr>
            <p:ph type="ctrTitle"/>
          </p:nvPr>
        </p:nvSpPr>
        <p:spPr>
          <a:xfrm>
            <a:off x="2559934" y="3156044"/>
            <a:ext cx="7072132" cy="841065"/>
          </a:xfrm>
        </p:spPr>
        <p:txBody>
          <a:bodyPr>
            <a:normAutofit/>
          </a:bodyPr>
          <a:lstStyle/>
          <a:p>
            <a:r>
              <a:rPr lang="it-IT" sz="5400" dirty="0">
                <a:solidFill>
                  <a:srgbClr val="8114FF"/>
                </a:solidFill>
                <a:effectLst>
                  <a:outerShdw blurRad="50800" dist="38100" dir="2700000" algn="tl" rotWithShape="0">
                    <a:prstClr val="black">
                      <a:alpha val="40000"/>
                    </a:prstClr>
                  </a:outerShdw>
                </a:effectLst>
                <a:latin typeface="Augusta" panose="02000503020000020003" pitchFamily="2" charset="0"/>
              </a:rPr>
              <a:t>Progetto </a:t>
            </a:r>
            <a:r>
              <a:rPr lang="it-IT" sz="5400" dirty="0">
                <a:effectLst>
                  <a:outerShdw blurRad="50800" dist="38100" dir="2700000" algn="tl" rotWithShape="0">
                    <a:prstClr val="black">
                      <a:alpha val="40000"/>
                    </a:prstClr>
                  </a:outerShdw>
                </a:effectLst>
                <a:latin typeface="Augusta" panose="02000503020000020003" pitchFamily="2" charset="0"/>
              </a:rPr>
              <a:t>Gruppo 23</a:t>
            </a:r>
          </a:p>
        </p:txBody>
      </p:sp>
      <p:pic>
        <p:nvPicPr>
          <p:cNvPr id="6" name="Immagine 5">
            <a:extLst>
              <a:ext uri="{FF2B5EF4-FFF2-40B4-BE49-F238E27FC236}">
                <a16:creationId xmlns:a16="http://schemas.microsoft.com/office/drawing/2014/main" id="{CDFB1724-746F-CC57-791A-027938E98E2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0304" y="199743"/>
            <a:ext cx="10031392" cy="3376834"/>
          </a:xfrm>
          <a:prstGeom prst="rect">
            <a:avLst/>
          </a:prstGeom>
          <a:noFill/>
          <a:ln>
            <a:noFill/>
          </a:ln>
          <a:effectLst>
            <a:outerShdw blurRad="50800" dist="38100" dir="2700000" algn="tl" rotWithShape="0">
              <a:prstClr val="black">
                <a:alpha val="40000"/>
              </a:prstClr>
            </a:outerShdw>
          </a:effectLst>
        </p:spPr>
      </p:pic>
      <p:sp>
        <p:nvSpPr>
          <p:cNvPr id="8" name="CasellaDiTesto 7">
            <a:extLst>
              <a:ext uri="{FF2B5EF4-FFF2-40B4-BE49-F238E27FC236}">
                <a16:creationId xmlns:a16="http://schemas.microsoft.com/office/drawing/2014/main" id="{34DCD33C-14B7-14DE-A980-0B6FD0D9BAA2}"/>
              </a:ext>
            </a:extLst>
          </p:cNvPr>
          <p:cNvSpPr txBox="1"/>
          <p:nvPr/>
        </p:nvSpPr>
        <p:spPr>
          <a:xfrm>
            <a:off x="3048965" y="4579937"/>
            <a:ext cx="6094070" cy="1569660"/>
          </a:xfrm>
          <a:prstGeom prst="rect">
            <a:avLst/>
          </a:prstGeom>
          <a:noFill/>
        </p:spPr>
        <p:txBody>
          <a:bodyPr wrap="square">
            <a:spAutoFit/>
          </a:bodyPr>
          <a:lstStyle/>
          <a:p>
            <a:pPr algn="ctr"/>
            <a:r>
              <a:rPr lang="it-IT" sz="3200" b="1" dirty="0">
                <a:solidFill>
                  <a:srgbClr val="8114FF"/>
                </a:solidFill>
                <a:effectLst>
                  <a:outerShdw blurRad="50800" dist="38100" dir="2700000" algn="tl" rotWithShape="0">
                    <a:prstClr val="black">
                      <a:alpha val="40000"/>
                    </a:prstClr>
                  </a:outerShdw>
                </a:effectLst>
                <a:latin typeface="Century Schoolbook" panose="02040604050505020304" pitchFamily="18" charset="0"/>
              </a:rPr>
              <a:t>D'Aniello</a:t>
            </a:r>
            <a:r>
              <a:rPr lang="it-IT" sz="3200" b="1" dirty="0">
                <a:effectLst>
                  <a:outerShdw blurRad="50800" dist="38100" dir="2700000" algn="tl" rotWithShape="0">
                    <a:prstClr val="black">
                      <a:alpha val="40000"/>
                    </a:prstClr>
                  </a:outerShdw>
                </a:effectLst>
                <a:latin typeface="Century Schoolbook" panose="02040604050505020304" pitchFamily="18" charset="0"/>
              </a:rPr>
              <a:t> Luigi</a:t>
            </a:r>
          </a:p>
          <a:p>
            <a:pPr algn="ctr"/>
            <a:r>
              <a:rPr lang="it-IT" sz="3200" b="1" dirty="0">
                <a:solidFill>
                  <a:srgbClr val="8114FF"/>
                </a:solidFill>
                <a:effectLst>
                  <a:outerShdw blurRad="50800" dist="38100" dir="2700000" algn="tl" rotWithShape="0">
                    <a:prstClr val="black">
                      <a:alpha val="40000"/>
                    </a:prstClr>
                  </a:outerShdw>
                </a:effectLst>
                <a:latin typeface="Century Schoolbook" panose="02040604050505020304" pitchFamily="18" charset="0"/>
              </a:rPr>
              <a:t>Galluzzo</a:t>
            </a:r>
            <a:r>
              <a:rPr lang="it-IT" sz="3200" b="1" dirty="0">
                <a:effectLst>
                  <a:outerShdw blurRad="50800" dist="38100" dir="2700000" algn="tl" rotWithShape="0">
                    <a:prstClr val="black">
                      <a:alpha val="40000"/>
                    </a:prstClr>
                  </a:outerShdw>
                </a:effectLst>
                <a:latin typeface="Century Schoolbook" panose="02040604050505020304" pitchFamily="18" charset="0"/>
              </a:rPr>
              <a:t> Nicola Alessandro</a:t>
            </a:r>
          </a:p>
          <a:p>
            <a:pPr algn="ctr"/>
            <a:r>
              <a:rPr lang="it-IT" sz="3200" b="1" dirty="0">
                <a:solidFill>
                  <a:srgbClr val="8114FF"/>
                </a:solidFill>
                <a:effectLst>
                  <a:outerShdw blurRad="50800" dist="38100" dir="2700000" algn="tl" rotWithShape="0">
                    <a:prstClr val="black">
                      <a:alpha val="40000"/>
                    </a:prstClr>
                  </a:outerShdw>
                </a:effectLst>
                <a:latin typeface="Century Schoolbook" panose="02040604050505020304" pitchFamily="18" charset="0"/>
              </a:rPr>
              <a:t>Galdi</a:t>
            </a:r>
            <a:r>
              <a:rPr lang="it-IT" sz="3200" b="1" dirty="0">
                <a:effectLst>
                  <a:outerShdw blurRad="50800" dist="38100" dir="2700000" algn="tl" rotWithShape="0">
                    <a:prstClr val="black">
                      <a:alpha val="40000"/>
                    </a:prstClr>
                  </a:outerShdw>
                </a:effectLst>
                <a:latin typeface="Century Schoolbook" panose="02040604050505020304" pitchFamily="18" charset="0"/>
              </a:rPr>
              <a:t> Guido </a:t>
            </a:r>
          </a:p>
        </p:txBody>
      </p:sp>
      <p:sp>
        <p:nvSpPr>
          <p:cNvPr id="9" name="Rettangolo con angoli arrotondati 8">
            <a:extLst>
              <a:ext uri="{FF2B5EF4-FFF2-40B4-BE49-F238E27FC236}">
                <a16:creationId xmlns:a16="http://schemas.microsoft.com/office/drawing/2014/main" id="{0CD50634-1B48-B29D-5869-D077F56B3D8E}"/>
              </a:ext>
            </a:extLst>
          </p:cNvPr>
          <p:cNvSpPr/>
          <p:nvPr/>
        </p:nvSpPr>
        <p:spPr>
          <a:xfrm>
            <a:off x="2921161" y="4196656"/>
            <a:ext cx="6349678" cy="2336222"/>
          </a:xfrm>
          <a:prstGeom prst="roundRect">
            <a:avLst/>
          </a:prstGeom>
          <a:noFill/>
          <a:ln w="76200">
            <a:solidFill>
              <a:srgbClr val="8114FF"/>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697322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5C309724-BDCF-D155-6EC2-D594D1E59EED}"/>
              </a:ext>
            </a:extLst>
          </p:cNvPr>
          <p:cNvSpPr txBox="1">
            <a:spLocks/>
          </p:cNvSpPr>
          <p:nvPr/>
        </p:nvSpPr>
        <p:spPr>
          <a:xfrm>
            <a:off x="464916" y="435994"/>
            <a:ext cx="7072132" cy="84106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6000" dirty="0">
                <a:solidFill>
                  <a:srgbClr val="8114FF"/>
                </a:solidFill>
                <a:effectLst>
                  <a:outerShdw blurRad="50800" dist="38100" dir="2700000" algn="tl" rotWithShape="0">
                    <a:prstClr val="black">
                      <a:alpha val="40000"/>
                    </a:prstClr>
                  </a:outerShdw>
                </a:effectLst>
                <a:latin typeface="Augusta" panose="02000503020000020003" pitchFamily="2" charset="0"/>
              </a:rPr>
              <a:t>Schermate </a:t>
            </a:r>
            <a:r>
              <a:rPr lang="it-IT" sz="6000" dirty="0">
                <a:effectLst>
                  <a:outerShdw blurRad="50800" dist="38100" dir="2700000" algn="tl" rotWithShape="0">
                    <a:prstClr val="black">
                      <a:alpha val="40000"/>
                    </a:prstClr>
                  </a:outerShdw>
                </a:effectLst>
                <a:latin typeface="Augusta" panose="02000503020000020003" pitchFamily="2" charset="0"/>
              </a:rPr>
              <a:t>realizzate</a:t>
            </a:r>
          </a:p>
        </p:txBody>
      </p:sp>
      <p:sp>
        <p:nvSpPr>
          <p:cNvPr id="5" name="Titolo 3">
            <a:extLst>
              <a:ext uri="{FF2B5EF4-FFF2-40B4-BE49-F238E27FC236}">
                <a16:creationId xmlns:a16="http://schemas.microsoft.com/office/drawing/2014/main" id="{ADB30851-98AF-E8A3-ACD4-358EE5E2862D}"/>
              </a:ext>
            </a:extLst>
          </p:cNvPr>
          <p:cNvSpPr txBox="1">
            <a:spLocks/>
          </p:cNvSpPr>
          <p:nvPr/>
        </p:nvSpPr>
        <p:spPr>
          <a:xfrm>
            <a:off x="464916" y="1458411"/>
            <a:ext cx="11202365" cy="48034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buFont typeface="Symbol" panose="05050102010706020507" pitchFamily="18" charset="2"/>
              <a:buChar char=""/>
            </a:pPr>
            <a:r>
              <a:rPr lang="it-IT" b="1" dirty="0">
                <a:effectLst>
                  <a:outerShdw blurRad="50800" dist="38100" dir="2700000" algn="tl" rotWithShape="0">
                    <a:prstClr val="black">
                      <a:alpha val="40000"/>
                    </a:prstClr>
                  </a:outerShdw>
                </a:effectLst>
                <a:latin typeface="Century Schoolbook" panose="02040604050505020304" pitchFamily="18" charset="0"/>
              </a:rPr>
              <a:t>Login e Registrazione</a:t>
            </a:r>
          </a:p>
          <a:p>
            <a:pPr marL="685800" indent="-685800">
              <a:buFont typeface="Symbol" panose="05050102010706020507" pitchFamily="18" charset="2"/>
              <a:buChar char=""/>
            </a:pPr>
            <a:r>
              <a:rPr lang="it-IT" b="1" dirty="0">
                <a:effectLst>
                  <a:outerShdw blurRad="50800" dist="38100" dir="2700000" algn="tl" rotWithShape="0">
                    <a:prstClr val="black">
                      <a:alpha val="40000"/>
                    </a:prstClr>
                  </a:outerShdw>
                </a:effectLst>
                <a:latin typeface="Century Schoolbook" panose="02040604050505020304" pitchFamily="18" charset="0"/>
              </a:rPr>
              <a:t>Impostazioni pre Partita</a:t>
            </a:r>
          </a:p>
          <a:p>
            <a:pPr marL="685800" indent="-685800">
              <a:buFont typeface="Symbol" panose="05050102010706020507" pitchFamily="18" charset="2"/>
              <a:buChar char=""/>
            </a:pPr>
            <a:r>
              <a:rPr lang="it-IT" b="1" dirty="0">
                <a:effectLst>
                  <a:outerShdw blurRad="50800" dist="38100" dir="2700000" algn="tl" rotWithShape="0">
                    <a:prstClr val="black">
                      <a:alpha val="40000"/>
                    </a:prstClr>
                  </a:outerShdw>
                </a:effectLst>
                <a:latin typeface="Century Schoolbook" panose="02040604050505020304" pitchFamily="18" charset="0"/>
              </a:rPr>
              <a:t>Schermate di gioco alternative</a:t>
            </a:r>
          </a:p>
          <a:p>
            <a:pPr marL="685800" indent="-685800">
              <a:buFont typeface="Symbol" panose="05050102010706020507" pitchFamily="18" charset="2"/>
              <a:buChar char=""/>
            </a:pPr>
            <a:r>
              <a:rPr lang="it-IT" b="1" dirty="0">
                <a:effectLst>
                  <a:outerShdw blurRad="50800" dist="38100" dir="2700000" algn="tl" rotWithShape="0">
                    <a:prstClr val="black">
                      <a:alpha val="40000"/>
                    </a:prstClr>
                  </a:outerShdw>
                </a:effectLst>
                <a:latin typeface="Century Schoolbook" panose="02040604050505020304" pitchFamily="18" charset="0"/>
              </a:rPr>
              <a:t>Schermata Risultati</a:t>
            </a:r>
          </a:p>
        </p:txBody>
      </p:sp>
    </p:spTree>
    <p:extLst>
      <p:ext uri="{BB962C8B-B14F-4D97-AF65-F5344CB8AC3E}">
        <p14:creationId xmlns:p14="http://schemas.microsoft.com/office/powerpoint/2010/main" val="43806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69B28-CEF9-E411-3D86-138562FF8698}"/>
            </a:ext>
          </a:extLst>
        </p:cNvPr>
        <p:cNvGrpSpPr/>
        <p:nvPr/>
      </p:nvGrpSpPr>
      <p:grpSpPr>
        <a:xfrm>
          <a:off x="0" y="0"/>
          <a:ext cx="0" cy="0"/>
          <a:chOff x="0" y="0"/>
          <a:chExt cx="0" cy="0"/>
        </a:xfrm>
      </p:grpSpPr>
      <p:sp>
        <p:nvSpPr>
          <p:cNvPr id="4" name="Titolo 3">
            <a:extLst>
              <a:ext uri="{FF2B5EF4-FFF2-40B4-BE49-F238E27FC236}">
                <a16:creationId xmlns:a16="http://schemas.microsoft.com/office/drawing/2014/main" id="{796C3A98-85E7-3488-9316-3C79F38AA776}"/>
              </a:ext>
            </a:extLst>
          </p:cNvPr>
          <p:cNvSpPr txBox="1">
            <a:spLocks/>
          </p:cNvSpPr>
          <p:nvPr/>
        </p:nvSpPr>
        <p:spPr>
          <a:xfrm>
            <a:off x="464916" y="435994"/>
            <a:ext cx="10230092" cy="84106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6000" dirty="0">
                <a:solidFill>
                  <a:srgbClr val="8114FF"/>
                </a:solidFill>
                <a:effectLst>
                  <a:outerShdw blurRad="50800" dist="38100" dir="2700000" algn="tl" rotWithShape="0">
                    <a:prstClr val="black">
                      <a:alpha val="40000"/>
                    </a:prstClr>
                  </a:outerShdw>
                </a:effectLst>
                <a:latin typeface="Augusta" panose="02000503020000020003" pitchFamily="2" charset="0"/>
              </a:rPr>
              <a:t>Schermate </a:t>
            </a:r>
            <a:r>
              <a:rPr lang="it-IT" sz="6000" dirty="0">
                <a:effectLst>
                  <a:outerShdw blurRad="50800" dist="38100" dir="2700000" algn="tl" rotWithShape="0">
                    <a:prstClr val="black">
                      <a:alpha val="40000"/>
                    </a:prstClr>
                  </a:outerShdw>
                </a:effectLst>
                <a:latin typeface="Augusta" panose="02000503020000020003" pitchFamily="2" charset="0"/>
              </a:rPr>
              <a:t>Login e Registrazione</a:t>
            </a:r>
          </a:p>
        </p:txBody>
      </p:sp>
      <p:sp>
        <p:nvSpPr>
          <p:cNvPr id="5" name="Titolo 3">
            <a:extLst>
              <a:ext uri="{FF2B5EF4-FFF2-40B4-BE49-F238E27FC236}">
                <a16:creationId xmlns:a16="http://schemas.microsoft.com/office/drawing/2014/main" id="{DCA89FF2-29EC-329D-EDB6-FC8EBCE7A854}"/>
              </a:ext>
            </a:extLst>
          </p:cNvPr>
          <p:cNvSpPr txBox="1">
            <a:spLocks/>
          </p:cNvSpPr>
          <p:nvPr/>
        </p:nvSpPr>
        <p:spPr>
          <a:xfrm>
            <a:off x="464916" y="1277059"/>
            <a:ext cx="6896583" cy="5144947"/>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10000"/>
              </a:lnSpc>
            </a:pPr>
            <a:r>
              <a:rPr lang="it-IT" sz="2800" b="1" dirty="0">
                <a:effectLst>
                  <a:outerShdw blurRad="50800" dist="38100" dir="2700000" algn="tl" rotWithShape="0">
                    <a:prstClr val="black">
                      <a:alpha val="40000"/>
                    </a:prstClr>
                  </a:outerShdw>
                </a:effectLst>
                <a:latin typeface="Century Schoolbook" panose="02040604050505020304" pitchFamily="18" charset="0"/>
              </a:rPr>
              <a:t>Per la realizzazione della Schermata di Login e quella di registrazione, è stata adoperata l’implementazione del </a:t>
            </a:r>
            <a:r>
              <a:rPr lang="it-IT" sz="2800" b="1" dirty="0">
                <a:solidFill>
                  <a:srgbClr val="8114FF"/>
                </a:solidFill>
                <a:effectLst>
                  <a:outerShdw blurRad="50800" dist="38100" dir="2700000" algn="tl" rotWithShape="0">
                    <a:prstClr val="black">
                      <a:alpha val="40000"/>
                    </a:prstClr>
                  </a:outerShdw>
                </a:effectLst>
                <a:latin typeface="Century Schoolbook" panose="02040604050505020304" pitchFamily="18" charset="0"/>
              </a:rPr>
              <a:t>JDBC</a:t>
            </a:r>
            <a:r>
              <a:rPr lang="it-IT" sz="2800" b="1" dirty="0">
                <a:effectLst>
                  <a:outerShdw blurRad="50800" dist="38100" dir="2700000" algn="tl" rotWithShape="0">
                    <a:prstClr val="black">
                      <a:alpha val="40000"/>
                    </a:prstClr>
                  </a:outerShdw>
                </a:effectLst>
                <a:latin typeface="Century Schoolbook" panose="02040604050505020304" pitchFamily="18" charset="0"/>
              </a:rPr>
              <a:t>, con in primis un controllo sull’esistenza di un Username in fase di registrazione ed un controllo dei campi a livello locale per assicurare che quest’ultimi siano compilati coerentemente.</a:t>
            </a:r>
          </a:p>
          <a:p>
            <a:pPr algn="just">
              <a:lnSpc>
                <a:spcPct val="110000"/>
              </a:lnSpc>
            </a:pPr>
            <a:r>
              <a:rPr lang="it-IT" sz="2800" b="1" dirty="0">
                <a:effectLst>
                  <a:outerShdw blurRad="50800" dist="38100" dir="2700000" algn="tl" rotWithShape="0">
                    <a:prstClr val="black">
                      <a:alpha val="40000"/>
                    </a:prstClr>
                  </a:outerShdw>
                </a:effectLst>
                <a:latin typeface="Century Schoolbook" panose="02040604050505020304" pitchFamily="18" charset="0"/>
              </a:rPr>
              <a:t>Per la realizzazione è stata creata una </a:t>
            </a:r>
            <a:r>
              <a:rPr lang="it-IT" sz="2800" b="1" dirty="0">
                <a:solidFill>
                  <a:srgbClr val="8114FF"/>
                </a:solidFill>
                <a:effectLst>
                  <a:outerShdw blurRad="50800" dist="38100" dir="2700000" algn="tl" rotWithShape="0">
                    <a:prstClr val="black">
                      <a:alpha val="40000"/>
                    </a:prstClr>
                  </a:outerShdw>
                </a:effectLst>
                <a:latin typeface="Century Schoolbook" panose="02040604050505020304" pitchFamily="18" charset="0"/>
              </a:rPr>
              <a:t>Classe</a:t>
            </a:r>
            <a:r>
              <a:rPr lang="it-IT" sz="2800" b="1" dirty="0">
                <a:effectLst>
                  <a:outerShdw blurRad="50800" dist="38100" dir="2700000" algn="tl" rotWithShape="0">
                    <a:prstClr val="black">
                      <a:alpha val="40000"/>
                    </a:prstClr>
                  </a:outerShdw>
                </a:effectLst>
                <a:latin typeface="Century Schoolbook" panose="02040604050505020304" pitchFamily="18" charset="0"/>
              </a:rPr>
              <a:t> </a:t>
            </a:r>
            <a:r>
              <a:rPr lang="it-IT" sz="2800" b="1" dirty="0">
                <a:solidFill>
                  <a:srgbClr val="8114FF"/>
                </a:solidFill>
                <a:effectLst>
                  <a:outerShdw blurRad="50800" dist="38100" dir="2700000" algn="tl" rotWithShape="0">
                    <a:prstClr val="black">
                      <a:alpha val="40000"/>
                    </a:prstClr>
                  </a:outerShdw>
                </a:effectLst>
                <a:latin typeface="Century Schoolbook" panose="02040604050505020304" pitchFamily="18" charset="0"/>
              </a:rPr>
              <a:t>Utente</a:t>
            </a:r>
            <a:r>
              <a:rPr lang="it-IT" sz="2800" b="1" dirty="0">
                <a:effectLst>
                  <a:outerShdw blurRad="50800" dist="38100" dir="2700000" algn="tl" rotWithShape="0">
                    <a:prstClr val="black">
                      <a:alpha val="40000"/>
                    </a:prstClr>
                  </a:outerShdw>
                </a:effectLst>
                <a:latin typeface="Century Schoolbook" panose="02040604050505020304" pitchFamily="18" charset="0"/>
              </a:rPr>
              <a:t> contenente tutti i campi necessari per registrarsi e giocare, punteggi ed Anagrafica compilata correttamente (specialmente e-mail).</a:t>
            </a:r>
          </a:p>
        </p:txBody>
      </p:sp>
    </p:spTree>
    <p:extLst>
      <p:ext uri="{BB962C8B-B14F-4D97-AF65-F5344CB8AC3E}">
        <p14:creationId xmlns:p14="http://schemas.microsoft.com/office/powerpoint/2010/main" val="1495971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B6A869-C140-B0F5-0D99-989D442E7306}"/>
            </a:ext>
          </a:extLst>
        </p:cNvPr>
        <p:cNvGrpSpPr/>
        <p:nvPr/>
      </p:nvGrpSpPr>
      <p:grpSpPr>
        <a:xfrm>
          <a:off x="0" y="0"/>
          <a:ext cx="0" cy="0"/>
          <a:chOff x="0" y="0"/>
          <a:chExt cx="0" cy="0"/>
        </a:xfrm>
      </p:grpSpPr>
      <p:sp>
        <p:nvSpPr>
          <p:cNvPr id="4" name="Titolo 3">
            <a:extLst>
              <a:ext uri="{FF2B5EF4-FFF2-40B4-BE49-F238E27FC236}">
                <a16:creationId xmlns:a16="http://schemas.microsoft.com/office/drawing/2014/main" id="{DFC19FFE-28A5-F811-F770-C33BE623DAE9}"/>
              </a:ext>
            </a:extLst>
          </p:cNvPr>
          <p:cNvSpPr txBox="1">
            <a:spLocks/>
          </p:cNvSpPr>
          <p:nvPr/>
        </p:nvSpPr>
        <p:spPr>
          <a:xfrm>
            <a:off x="464916" y="435994"/>
            <a:ext cx="10230092" cy="84106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6000" dirty="0">
                <a:solidFill>
                  <a:srgbClr val="8114FF"/>
                </a:solidFill>
                <a:effectLst>
                  <a:outerShdw blurRad="50800" dist="38100" dir="2700000" algn="tl" rotWithShape="0">
                    <a:prstClr val="black">
                      <a:alpha val="40000"/>
                    </a:prstClr>
                  </a:outerShdw>
                </a:effectLst>
                <a:latin typeface="Augusta" panose="02000503020000020003" pitchFamily="2" charset="0"/>
              </a:rPr>
              <a:t>Schermate </a:t>
            </a:r>
            <a:r>
              <a:rPr lang="it-IT" sz="6000" dirty="0">
                <a:effectLst>
                  <a:outerShdw blurRad="50800" dist="38100" dir="2700000" algn="tl" rotWithShape="0">
                    <a:prstClr val="black">
                      <a:alpha val="40000"/>
                    </a:prstClr>
                  </a:outerShdw>
                </a:effectLst>
                <a:latin typeface="Augusta" panose="02000503020000020003" pitchFamily="2" charset="0"/>
              </a:rPr>
              <a:t>Menu e Classifica</a:t>
            </a:r>
          </a:p>
        </p:txBody>
      </p:sp>
      <p:sp>
        <p:nvSpPr>
          <p:cNvPr id="5" name="Titolo 3">
            <a:extLst>
              <a:ext uri="{FF2B5EF4-FFF2-40B4-BE49-F238E27FC236}">
                <a16:creationId xmlns:a16="http://schemas.microsoft.com/office/drawing/2014/main" id="{58A1DFE4-DA2D-9E1D-5D80-22C5C02FC79A}"/>
              </a:ext>
            </a:extLst>
          </p:cNvPr>
          <p:cNvSpPr txBox="1">
            <a:spLocks/>
          </p:cNvSpPr>
          <p:nvPr/>
        </p:nvSpPr>
        <p:spPr>
          <a:xfrm>
            <a:off x="5048490" y="1277059"/>
            <a:ext cx="6896583" cy="5285787"/>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20000"/>
              </a:lnSpc>
            </a:pPr>
            <a:r>
              <a:rPr lang="it-IT" sz="3200" b="1" dirty="0">
                <a:effectLst>
                  <a:outerShdw blurRad="50800" dist="38100" dir="2700000" algn="tl" rotWithShape="0">
                    <a:prstClr val="black">
                      <a:alpha val="40000"/>
                    </a:prstClr>
                  </a:outerShdw>
                </a:effectLst>
                <a:latin typeface="Century Schoolbook" panose="02040604050505020304" pitchFamily="18" charset="0"/>
              </a:rPr>
              <a:t>Queste due schermate sono poste all’interno di una Tab Pane, nel setter di questa schermata è stato passato oltre al valore della Scena anche il valore dell’utente attualmente loggato. Questo valore sarà fondamentale per la corretta visualizzazione della classifica ma verrà anche passato alle schermate di Gioco per salvarne i valori.</a:t>
            </a:r>
          </a:p>
          <a:p>
            <a:pPr algn="just">
              <a:lnSpc>
                <a:spcPct val="120000"/>
              </a:lnSpc>
            </a:pPr>
            <a:r>
              <a:rPr lang="it-IT" sz="3200" b="1" dirty="0">
                <a:effectLst>
                  <a:outerShdw blurRad="50800" dist="38100" dir="2700000" algn="tl" rotWithShape="0">
                    <a:prstClr val="black">
                      <a:alpha val="40000"/>
                    </a:prstClr>
                  </a:outerShdw>
                </a:effectLst>
                <a:latin typeface="Century Schoolbook" panose="02040604050505020304" pitchFamily="18" charset="0"/>
              </a:rPr>
              <a:t>Tutti i bottoni delle impostazioni di gioco sono a mutua esclusione e legati per Binding al Pulsante per l’inizio della partita</a:t>
            </a:r>
          </a:p>
        </p:txBody>
      </p:sp>
    </p:spTree>
    <p:extLst>
      <p:ext uri="{BB962C8B-B14F-4D97-AF65-F5344CB8AC3E}">
        <p14:creationId xmlns:p14="http://schemas.microsoft.com/office/powerpoint/2010/main" val="201465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D1454-F7DF-E6FE-AD66-D8C94E31DAA2}"/>
            </a:ext>
          </a:extLst>
        </p:cNvPr>
        <p:cNvGrpSpPr/>
        <p:nvPr/>
      </p:nvGrpSpPr>
      <p:grpSpPr>
        <a:xfrm>
          <a:off x="0" y="0"/>
          <a:ext cx="0" cy="0"/>
          <a:chOff x="0" y="0"/>
          <a:chExt cx="0" cy="0"/>
        </a:xfrm>
      </p:grpSpPr>
      <p:sp>
        <p:nvSpPr>
          <p:cNvPr id="4" name="Titolo 3">
            <a:extLst>
              <a:ext uri="{FF2B5EF4-FFF2-40B4-BE49-F238E27FC236}">
                <a16:creationId xmlns:a16="http://schemas.microsoft.com/office/drawing/2014/main" id="{CF8655BD-CC38-7102-ADB7-ED92F6DE94FD}"/>
              </a:ext>
            </a:extLst>
          </p:cNvPr>
          <p:cNvSpPr txBox="1">
            <a:spLocks/>
          </p:cNvSpPr>
          <p:nvPr/>
        </p:nvSpPr>
        <p:spPr>
          <a:xfrm>
            <a:off x="464916" y="435994"/>
            <a:ext cx="10230092" cy="84106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6000" dirty="0">
                <a:solidFill>
                  <a:srgbClr val="8114FF"/>
                </a:solidFill>
                <a:effectLst>
                  <a:outerShdw blurRad="50800" dist="38100" dir="2700000" algn="tl" rotWithShape="0">
                    <a:prstClr val="black">
                      <a:alpha val="40000"/>
                    </a:prstClr>
                  </a:outerShdw>
                </a:effectLst>
                <a:latin typeface="Augusta" panose="02000503020000020003" pitchFamily="2" charset="0"/>
              </a:rPr>
              <a:t>Schermata </a:t>
            </a:r>
            <a:r>
              <a:rPr lang="it-IT" sz="6000" dirty="0">
                <a:effectLst>
                  <a:outerShdw blurRad="50800" dist="38100" dir="2700000" algn="tl" rotWithShape="0">
                    <a:prstClr val="black">
                      <a:alpha val="40000"/>
                    </a:prstClr>
                  </a:outerShdw>
                </a:effectLst>
                <a:latin typeface="Augusta" panose="02000503020000020003" pitchFamily="2" charset="0"/>
              </a:rPr>
              <a:t>Admin</a:t>
            </a:r>
          </a:p>
        </p:txBody>
      </p:sp>
      <p:sp>
        <p:nvSpPr>
          <p:cNvPr id="5" name="Titolo 3">
            <a:extLst>
              <a:ext uri="{FF2B5EF4-FFF2-40B4-BE49-F238E27FC236}">
                <a16:creationId xmlns:a16="http://schemas.microsoft.com/office/drawing/2014/main" id="{354B750B-A087-47BA-ADF8-7591C1151308}"/>
              </a:ext>
            </a:extLst>
          </p:cNvPr>
          <p:cNvSpPr txBox="1">
            <a:spLocks/>
          </p:cNvSpPr>
          <p:nvPr/>
        </p:nvSpPr>
        <p:spPr>
          <a:xfrm>
            <a:off x="464916" y="1277059"/>
            <a:ext cx="6896583" cy="514494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10000"/>
              </a:lnSpc>
            </a:pPr>
            <a:r>
              <a:rPr lang="it-IT" sz="2800" b="1" dirty="0">
                <a:effectLst>
                  <a:outerShdw blurRad="50800" dist="38100" dir="2700000" algn="tl" rotWithShape="0">
                    <a:prstClr val="black">
                      <a:alpha val="40000"/>
                    </a:prstClr>
                  </a:outerShdw>
                </a:effectLst>
                <a:latin typeface="Century Schoolbook" panose="02040604050505020304" pitchFamily="18" charset="0"/>
              </a:rPr>
              <a:t>La schermata admin offre la possibilità di caricare localmente un numero di testi, impostarne livello di difficoltà e lingua, confermato verrà generato da esso tramite Stream API una matrice di valori che riguardano le informazioni di ogni testo, oltre che salvarne il testo integrale in uno specifico documento di testo.</a:t>
            </a:r>
          </a:p>
        </p:txBody>
      </p:sp>
    </p:spTree>
    <p:extLst>
      <p:ext uri="{BB962C8B-B14F-4D97-AF65-F5344CB8AC3E}">
        <p14:creationId xmlns:p14="http://schemas.microsoft.com/office/powerpoint/2010/main" val="3597380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DB599-94AE-DC0B-42C8-DD2AB70FC036}"/>
            </a:ext>
          </a:extLst>
        </p:cNvPr>
        <p:cNvGrpSpPr/>
        <p:nvPr/>
      </p:nvGrpSpPr>
      <p:grpSpPr>
        <a:xfrm>
          <a:off x="0" y="0"/>
          <a:ext cx="0" cy="0"/>
          <a:chOff x="0" y="0"/>
          <a:chExt cx="0" cy="0"/>
        </a:xfrm>
      </p:grpSpPr>
      <p:sp>
        <p:nvSpPr>
          <p:cNvPr id="4" name="Titolo 3">
            <a:extLst>
              <a:ext uri="{FF2B5EF4-FFF2-40B4-BE49-F238E27FC236}">
                <a16:creationId xmlns:a16="http://schemas.microsoft.com/office/drawing/2014/main" id="{02919C5B-4977-A504-F526-D88F57B68709}"/>
              </a:ext>
            </a:extLst>
          </p:cNvPr>
          <p:cNvSpPr txBox="1">
            <a:spLocks/>
          </p:cNvSpPr>
          <p:nvPr/>
        </p:nvSpPr>
        <p:spPr>
          <a:xfrm>
            <a:off x="464916" y="435994"/>
            <a:ext cx="10230092" cy="84106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6000" dirty="0">
                <a:solidFill>
                  <a:srgbClr val="8114FF"/>
                </a:solidFill>
                <a:effectLst>
                  <a:outerShdw blurRad="50800" dist="38100" dir="2700000" algn="tl" rotWithShape="0">
                    <a:prstClr val="black">
                      <a:alpha val="40000"/>
                    </a:prstClr>
                  </a:outerShdw>
                </a:effectLst>
                <a:latin typeface="Augusta" panose="02000503020000020003" pitchFamily="2" charset="0"/>
              </a:rPr>
              <a:t>Schermate </a:t>
            </a:r>
            <a:r>
              <a:rPr lang="it-IT" sz="6000" dirty="0">
                <a:effectLst>
                  <a:outerShdw blurRad="50800" dist="38100" dir="2700000" algn="tl" rotWithShape="0">
                    <a:prstClr val="black">
                      <a:alpha val="40000"/>
                    </a:prstClr>
                  </a:outerShdw>
                </a:effectLst>
                <a:latin typeface="Augusta" panose="02000503020000020003" pitchFamily="2" charset="0"/>
              </a:rPr>
              <a:t>di</a:t>
            </a:r>
            <a:r>
              <a:rPr lang="it-IT" sz="6000" dirty="0">
                <a:solidFill>
                  <a:srgbClr val="8114FF"/>
                </a:solidFill>
                <a:effectLst>
                  <a:outerShdw blurRad="50800" dist="38100" dir="2700000" algn="tl" rotWithShape="0">
                    <a:prstClr val="black">
                      <a:alpha val="40000"/>
                    </a:prstClr>
                  </a:outerShdw>
                </a:effectLst>
                <a:latin typeface="Augusta" panose="02000503020000020003" pitchFamily="2" charset="0"/>
              </a:rPr>
              <a:t> </a:t>
            </a:r>
            <a:r>
              <a:rPr lang="it-IT" sz="6000" dirty="0">
                <a:effectLst>
                  <a:outerShdw blurRad="50800" dist="38100" dir="2700000" algn="tl" rotWithShape="0">
                    <a:prstClr val="black">
                      <a:alpha val="40000"/>
                    </a:prstClr>
                  </a:outerShdw>
                </a:effectLst>
                <a:latin typeface="Augusta" panose="02000503020000020003" pitchFamily="2" charset="0"/>
              </a:rPr>
              <a:t>Gioco</a:t>
            </a:r>
          </a:p>
        </p:txBody>
      </p:sp>
      <p:sp>
        <p:nvSpPr>
          <p:cNvPr id="5" name="Titolo 3">
            <a:extLst>
              <a:ext uri="{FF2B5EF4-FFF2-40B4-BE49-F238E27FC236}">
                <a16:creationId xmlns:a16="http://schemas.microsoft.com/office/drawing/2014/main" id="{C9B9ED1C-DFB7-E54A-4A0D-8D80505EC946}"/>
              </a:ext>
            </a:extLst>
          </p:cNvPr>
          <p:cNvSpPr txBox="1">
            <a:spLocks/>
          </p:cNvSpPr>
          <p:nvPr/>
        </p:nvSpPr>
        <p:spPr>
          <a:xfrm>
            <a:off x="5048490" y="1277059"/>
            <a:ext cx="6896583" cy="5285787"/>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20000"/>
              </a:lnSpc>
            </a:pPr>
            <a:r>
              <a:rPr lang="it-IT" sz="3200" b="1" dirty="0">
                <a:effectLst>
                  <a:outerShdw blurRad="50800" dist="38100" dir="2700000" algn="tl" rotWithShape="0">
                    <a:prstClr val="black">
                      <a:alpha val="40000"/>
                    </a:prstClr>
                  </a:outerShdw>
                </a:effectLst>
                <a:latin typeface="Century Schoolbook" panose="02040604050505020304" pitchFamily="18" charset="0"/>
              </a:rPr>
              <a:t>La prima schermata di Lettura ha un timer gestito in contemporanea con </a:t>
            </a:r>
            <a:r>
              <a:rPr lang="it-IT" sz="3200" b="1" dirty="0" err="1">
                <a:effectLst>
                  <a:outerShdw blurRad="50800" dist="38100" dir="2700000" algn="tl" rotWithShape="0">
                    <a:prstClr val="black">
                      <a:alpha val="40000"/>
                    </a:prstClr>
                  </a:outerShdw>
                </a:effectLst>
                <a:latin typeface="Century Schoolbook" panose="02040604050505020304" pitchFamily="18" charset="0"/>
              </a:rPr>
              <a:t>concurrency</a:t>
            </a:r>
            <a:r>
              <a:rPr lang="it-IT" sz="3200" b="1" dirty="0">
                <a:effectLst>
                  <a:outerShdw blurRad="50800" dist="38100" dir="2700000" algn="tl" rotWithShape="0">
                    <a:prstClr val="black">
                      <a:alpha val="40000"/>
                    </a:prstClr>
                  </a:outerShdw>
                </a:effectLst>
                <a:latin typeface="Century Schoolbook" panose="02040604050505020304" pitchFamily="18" charset="0"/>
              </a:rPr>
              <a:t>, il tempo scaduto esattamente come l’invio di una risposta permette di inviare all’oggetto delle domande del quiz, la risposta attualmente generata, che sarà confrontata con la risposta corretta generata già alla creazione dell’oggetto domanda.</a:t>
            </a:r>
          </a:p>
        </p:txBody>
      </p:sp>
    </p:spTree>
    <p:extLst>
      <p:ext uri="{BB962C8B-B14F-4D97-AF65-F5344CB8AC3E}">
        <p14:creationId xmlns:p14="http://schemas.microsoft.com/office/powerpoint/2010/main" val="3036057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B7341-8CD3-3E13-95BB-392C40A59D1F}"/>
            </a:ext>
          </a:extLst>
        </p:cNvPr>
        <p:cNvGrpSpPr/>
        <p:nvPr/>
      </p:nvGrpSpPr>
      <p:grpSpPr>
        <a:xfrm>
          <a:off x="0" y="0"/>
          <a:ext cx="0" cy="0"/>
          <a:chOff x="0" y="0"/>
          <a:chExt cx="0" cy="0"/>
        </a:xfrm>
      </p:grpSpPr>
      <p:sp>
        <p:nvSpPr>
          <p:cNvPr id="4" name="Titolo 3">
            <a:extLst>
              <a:ext uri="{FF2B5EF4-FFF2-40B4-BE49-F238E27FC236}">
                <a16:creationId xmlns:a16="http://schemas.microsoft.com/office/drawing/2014/main" id="{9FC2C65D-7D1F-593C-7483-87999D84B8F7}"/>
              </a:ext>
            </a:extLst>
          </p:cNvPr>
          <p:cNvSpPr txBox="1">
            <a:spLocks/>
          </p:cNvSpPr>
          <p:nvPr/>
        </p:nvSpPr>
        <p:spPr>
          <a:xfrm>
            <a:off x="464916" y="435994"/>
            <a:ext cx="10230092" cy="84106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6000" dirty="0">
                <a:solidFill>
                  <a:srgbClr val="8114FF"/>
                </a:solidFill>
                <a:effectLst>
                  <a:outerShdw blurRad="50800" dist="38100" dir="2700000" algn="tl" rotWithShape="0">
                    <a:prstClr val="black">
                      <a:alpha val="40000"/>
                    </a:prstClr>
                  </a:outerShdw>
                </a:effectLst>
                <a:latin typeface="Augusta" panose="02000503020000020003" pitchFamily="2" charset="0"/>
              </a:rPr>
              <a:t>Schermata </a:t>
            </a:r>
            <a:r>
              <a:rPr lang="it-IT" sz="6000" dirty="0">
                <a:effectLst>
                  <a:outerShdw blurRad="50800" dist="38100" dir="2700000" algn="tl" rotWithShape="0">
                    <a:prstClr val="black">
                      <a:alpha val="40000"/>
                    </a:prstClr>
                  </a:outerShdw>
                </a:effectLst>
                <a:latin typeface="Augusta" panose="02000503020000020003" pitchFamily="2" charset="0"/>
              </a:rPr>
              <a:t>Risultati</a:t>
            </a:r>
          </a:p>
        </p:txBody>
      </p:sp>
      <p:sp>
        <p:nvSpPr>
          <p:cNvPr id="5" name="Titolo 3">
            <a:extLst>
              <a:ext uri="{FF2B5EF4-FFF2-40B4-BE49-F238E27FC236}">
                <a16:creationId xmlns:a16="http://schemas.microsoft.com/office/drawing/2014/main" id="{93F6B91D-A6AD-BD4F-9A96-E877616528A7}"/>
              </a:ext>
            </a:extLst>
          </p:cNvPr>
          <p:cNvSpPr txBox="1">
            <a:spLocks/>
          </p:cNvSpPr>
          <p:nvPr/>
        </p:nvSpPr>
        <p:spPr>
          <a:xfrm>
            <a:off x="464916" y="1277059"/>
            <a:ext cx="6896583" cy="514494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10000"/>
              </a:lnSpc>
            </a:pPr>
            <a:r>
              <a:rPr lang="it-IT" sz="2800" b="1" dirty="0">
                <a:effectLst>
                  <a:outerShdw blurRad="50800" dist="38100" dir="2700000" algn="tl" rotWithShape="0">
                    <a:prstClr val="black">
                      <a:alpha val="40000"/>
                    </a:prstClr>
                  </a:outerShdw>
                </a:effectLst>
                <a:latin typeface="Century Schoolbook" panose="02040604050505020304" pitchFamily="18" charset="0"/>
              </a:rPr>
              <a:t>La schermata classifica utilizza la lista di domande generata durante la fase di gioco ed i valori di punteggio che sono stati salvati per ognuna delle domande e li mostra a schermo, con testo, risposta data e risposta esatta.</a:t>
            </a:r>
          </a:p>
          <a:p>
            <a:pPr algn="just">
              <a:lnSpc>
                <a:spcPct val="110000"/>
              </a:lnSpc>
            </a:pPr>
            <a:r>
              <a:rPr lang="it-IT" sz="2800" b="1" dirty="0">
                <a:effectLst>
                  <a:outerShdw blurRad="50800" dist="38100" dir="2700000" algn="tl" rotWithShape="0">
                    <a:prstClr val="black">
                      <a:alpha val="40000"/>
                    </a:prstClr>
                  </a:outerShdw>
                </a:effectLst>
                <a:latin typeface="Century Schoolbook" panose="02040604050505020304" pitchFamily="18" charset="0"/>
              </a:rPr>
              <a:t>Dopo questo resoconto è possibile concludere la partita e tornare al menù.</a:t>
            </a:r>
          </a:p>
        </p:txBody>
      </p:sp>
    </p:spTree>
    <p:extLst>
      <p:ext uri="{BB962C8B-B14F-4D97-AF65-F5344CB8AC3E}">
        <p14:creationId xmlns:p14="http://schemas.microsoft.com/office/powerpoint/2010/main" val="138812629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191</TotalTime>
  <Words>350</Words>
  <Application>Microsoft Office PowerPoint</Application>
  <PresentationFormat>Widescreen</PresentationFormat>
  <Paragraphs>22</Paragraphs>
  <Slides>7</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7</vt:i4>
      </vt:variant>
    </vt:vector>
  </HeadingPairs>
  <TitlesOfParts>
    <vt:vector size="14" baseType="lpstr">
      <vt:lpstr>Aptos</vt:lpstr>
      <vt:lpstr>Aptos Display</vt:lpstr>
      <vt:lpstr>Arial</vt:lpstr>
      <vt:lpstr>Augusta</vt:lpstr>
      <vt:lpstr>Century Schoolbook</vt:lpstr>
      <vt:lpstr>Symbol</vt:lpstr>
      <vt:lpstr>Tema di Office</vt:lpstr>
      <vt:lpstr>Progetto Gruppo 23</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LUIGI D'ANIELLO</dc:creator>
  <cp:lastModifiedBy>LUIGI D'ANIELLO</cp:lastModifiedBy>
  <cp:revision>2</cp:revision>
  <dcterms:created xsi:type="dcterms:W3CDTF">2025-07-17T12:04:42Z</dcterms:created>
  <dcterms:modified xsi:type="dcterms:W3CDTF">2025-08-20T00:08:53Z</dcterms:modified>
</cp:coreProperties>
</file>