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64" r:id="rId15"/>
    <p:sldId id="266" r:id="rId16"/>
    <p:sldId id="267" r:id="rId17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4" t="34630" r="26719" b="17773"/>
          <a:stretch/>
        </p:blipFill>
        <p:spPr bwMode="auto">
          <a:xfrm>
            <a:off x="1547664" y="1772816"/>
            <a:ext cx="5857875" cy="464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5136" t="45646" r="26459" b="26752"/>
          <a:stretch/>
        </p:blipFill>
        <p:spPr bwMode="auto">
          <a:xfrm>
            <a:off x="1691680" y="2564904"/>
            <a:ext cx="5832648" cy="285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10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</TotalTime>
  <Words>201</Words>
  <Application>Microsoft Office PowerPoint</Application>
  <PresentationFormat>Presentación en pantalla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Presentación de PowerPoint</vt:lpstr>
      <vt:lpstr>Instalación</vt:lpstr>
      <vt:lpstr>Presentación de PowerPoint</vt:lpstr>
      <vt:lpstr>Presentación de PowerPoint</vt:lpstr>
    </vt:vector>
  </TitlesOfParts>
  <Company>URL-estudiante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Córdova</cp:lastModifiedBy>
  <cp:revision>16</cp:revision>
  <dcterms:created xsi:type="dcterms:W3CDTF">2012-07-16T02:38:39Z</dcterms:created>
  <dcterms:modified xsi:type="dcterms:W3CDTF">2012-07-16T07:29:55Z</dcterms:modified>
</cp:coreProperties>
</file>