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8" r:id="rId11"/>
    <p:sldId id="269" r:id="rId12"/>
    <p:sldId id="270" r:id="rId13"/>
    <p:sldId id="264" r:id="rId14"/>
    <p:sldId id="266" r:id="rId15"/>
    <p:sldId id="267" r:id="rId16"/>
  </p:sldIdLst>
  <p:sldSz cx="9144000" cy="6858000" type="screen4x3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4E3-3755-4A06-A354-486B73A4E628}" type="datetimeFigureOut">
              <a:rPr lang="es-GT" smtClean="0"/>
              <a:pPr/>
              <a:t>15/07/2012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  <p:sp>
        <p:nvSpPr>
          <p:cNvPr id="10" name="9 Rectángulo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4E3-3755-4A06-A354-486B73A4E628}" type="datetimeFigureOut">
              <a:rPr lang="es-GT" smtClean="0"/>
              <a:pPr/>
              <a:t>15/07/2012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4E3-3755-4A06-A354-486B73A4E628}" type="datetimeFigureOut">
              <a:rPr lang="es-GT" smtClean="0"/>
              <a:pPr/>
              <a:t>15/07/2012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4E3-3755-4A06-A354-486B73A4E628}" type="datetimeFigureOut">
              <a:rPr lang="es-GT" smtClean="0"/>
              <a:pPr/>
              <a:t>15/07/2012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4E3-3755-4A06-A354-486B73A4E628}" type="datetimeFigureOut">
              <a:rPr lang="es-GT" smtClean="0"/>
              <a:pPr/>
              <a:t>15/07/2012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4E3-3755-4A06-A354-486B73A4E628}" type="datetimeFigureOut">
              <a:rPr lang="es-GT" smtClean="0"/>
              <a:pPr/>
              <a:t>15/07/2012</a:t>
            </a:fld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4E3-3755-4A06-A354-486B73A4E628}" type="datetimeFigureOut">
              <a:rPr lang="es-GT" smtClean="0"/>
              <a:pPr/>
              <a:t>15/07/2012</a:t>
            </a:fld>
            <a:endParaRPr lang="es-GT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4E3-3755-4A06-A354-486B73A4E628}" type="datetimeFigureOut">
              <a:rPr lang="es-GT" smtClean="0"/>
              <a:pPr/>
              <a:t>15/07/2012</a:t>
            </a:fld>
            <a:endParaRPr lang="es-GT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4E3-3755-4A06-A354-486B73A4E628}" type="datetimeFigureOut">
              <a:rPr lang="es-GT" smtClean="0"/>
              <a:pPr/>
              <a:t>15/07/2012</a:t>
            </a:fld>
            <a:endParaRPr lang="es-GT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4E3-3755-4A06-A354-486B73A4E628}" type="datetimeFigureOut">
              <a:rPr lang="es-GT" smtClean="0"/>
              <a:pPr/>
              <a:t>15/07/2012</a:t>
            </a:fld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  <p:sp>
        <p:nvSpPr>
          <p:cNvPr id="12" name="11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DA874E3-3755-4A06-A354-486B73A4E628}" type="datetimeFigureOut">
              <a:rPr lang="es-GT" smtClean="0"/>
              <a:pPr/>
              <a:t>15/07/2012</a:t>
            </a:fld>
            <a:endParaRPr lang="es-GT"/>
          </a:p>
        </p:txBody>
      </p:sp>
      <p:sp>
        <p:nvSpPr>
          <p:cNvPr id="11" name="10 Rectángulo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DA874E3-3755-4A06-A354-486B73A4E628}" type="datetimeFigureOut">
              <a:rPr lang="es-GT" smtClean="0"/>
              <a:pPr/>
              <a:t>15/07/2012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 err="1"/>
              <a:t>Dattex</a:t>
            </a:r>
            <a:r>
              <a:rPr lang="es-GT" dirty="0"/>
              <a:t>-Plus</a:t>
            </a:r>
            <a:br>
              <a:rPr lang="es-GT" dirty="0"/>
            </a:br>
            <a:endParaRPr lang="es-GT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Propuesta de sistema informático para la gestión del inventario y punto de ventas para la comercializadora de textiles “Simplemente moda</a:t>
            </a:r>
            <a:r>
              <a:rPr lang="es-ES" dirty="0" smtClean="0"/>
              <a:t>”</a:t>
            </a:r>
            <a:endParaRPr lang="es-G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GT" dirty="0" smtClean="0"/>
              <a:t>Objetivos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lvl="0" indent="-514350">
              <a:buFont typeface="+mj-lt"/>
              <a:buAutoNum type="arabicPeriod"/>
            </a:pPr>
            <a:r>
              <a:rPr lang="es-GT" dirty="0" smtClean="0"/>
              <a:t>Que </a:t>
            </a:r>
            <a:r>
              <a:rPr lang="es-GT" dirty="0" smtClean="0"/>
              <a:t>los trabajadores se familiaricen y experimenten el software con soporte inmediato.</a:t>
            </a:r>
          </a:p>
          <a:p>
            <a:pPr marL="633222" lvl="0" indent="-514350">
              <a:buFont typeface="+mj-lt"/>
              <a:buAutoNum type="arabicPeriod"/>
            </a:pPr>
            <a:r>
              <a:rPr lang="es-GT" dirty="0" smtClean="0"/>
              <a:t>Reducir la resistencia al cambio con una charla introductoria.</a:t>
            </a:r>
          </a:p>
          <a:p>
            <a:endParaRPr lang="es-G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GT" dirty="0" smtClean="0"/>
              <a:t>Metas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indent="-514350">
              <a:buFont typeface="+mj-lt"/>
              <a:buAutoNum type="arabicPeriod"/>
            </a:pPr>
            <a:r>
              <a:rPr lang="es-GT" dirty="0" smtClean="0"/>
              <a:t>Que </a:t>
            </a:r>
            <a:r>
              <a:rPr lang="es-GT" dirty="0" smtClean="0"/>
              <a:t>los trabajadores del área de bodega, ventas y el administrador conozcan en su totalidad la funcionalidad del software</a:t>
            </a:r>
            <a:endParaRPr lang="es-G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Descripción de la capacitación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Instalación</a:t>
            </a:r>
            <a:endParaRPr lang="es-GT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Tiempo </a:t>
            </a:r>
            <a:r>
              <a:rPr lang="es-GT" dirty="0" smtClean="0"/>
              <a:t>Estimado: 1 día (8 horas de trabajo)</a:t>
            </a:r>
          </a:p>
          <a:p>
            <a:r>
              <a:rPr lang="es-GT" dirty="0" smtClean="0"/>
              <a:t>Número </a:t>
            </a:r>
            <a:r>
              <a:rPr lang="es-GT" dirty="0" smtClean="0"/>
              <a:t>de Implementadores: 1 </a:t>
            </a:r>
            <a:r>
              <a:rPr lang="es-GT" dirty="0" smtClean="0"/>
              <a:t>miembro</a:t>
            </a:r>
          </a:p>
          <a:p>
            <a:pPr>
              <a:buNone/>
            </a:pPr>
            <a:endParaRPr lang="es-GT" dirty="0" smtClean="0"/>
          </a:p>
          <a:p>
            <a:endParaRPr lang="es-G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Hardware</a:t>
            </a:r>
            <a:endParaRPr lang="es-GT" dirty="0" smtClean="0"/>
          </a:p>
          <a:p>
            <a:pPr lvl="0"/>
            <a:r>
              <a:rPr lang="en-US" dirty="0" smtClean="0"/>
              <a:t>Desktop Dell </a:t>
            </a:r>
            <a:r>
              <a:rPr lang="en-US" dirty="0" err="1" smtClean="0"/>
              <a:t>Inspiron</a:t>
            </a:r>
            <a:r>
              <a:rPr lang="en-US" dirty="0" smtClean="0"/>
              <a:t> i570-9114BK</a:t>
            </a:r>
            <a:endParaRPr lang="es-GT" dirty="0" smtClean="0"/>
          </a:p>
          <a:p>
            <a:pPr lvl="0"/>
            <a:r>
              <a:rPr lang="en-US" dirty="0" smtClean="0"/>
              <a:t>Monitor LCD S2031</a:t>
            </a:r>
            <a:endParaRPr lang="es-GT" dirty="0" smtClean="0"/>
          </a:p>
          <a:p>
            <a:pPr lvl="0"/>
            <a:r>
              <a:rPr lang="en-US" dirty="0" err="1" smtClean="0"/>
              <a:t>Impresora</a:t>
            </a:r>
            <a:r>
              <a:rPr lang="en-US" dirty="0" smtClean="0"/>
              <a:t> HP </a:t>
            </a:r>
            <a:r>
              <a:rPr lang="en-US" dirty="0" err="1" smtClean="0"/>
              <a:t>Deskjet</a:t>
            </a:r>
            <a:r>
              <a:rPr lang="en-US" dirty="0" smtClean="0"/>
              <a:t> </a:t>
            </a:r>
            <a:r>
              <a:rPr lang="en-US" dirty="0" smtClean="0"/>
              <a:t>1000</a:t>
            </a:r>
          </a:p>
          <a:p>
            <a:pPr lvl="0"/>
            <a:endParaRPr lang="es-GT" dirty="0" smtClean="0"/>
          </a:p>
          <a:p>
            <a:r>
              <a:rPr lang="en-US" b="1" dirty="0" smtClean="0"/>
              <a:t>Software</a:t>
            </a:r>
            <a:endParaRPr lang="es-GT" dirty="0" smtClean="0"/>
          </a:p>
          <a:p>
            <a:pPr lvl="0"/>
            <a:r>
              <a:rPr lang="en-US" dirty="0" smtClean="0"/>
              <a:t>Windows 7 Professional</a:t>
            </a:r>
            <a:endParaRPr lang="es-GT" dirty="0" smtClean="0"/>
          </a:p>
          <a:p>
            <a:pPr lvl="0"/>
            <a:r>
              <a:rPr lang="en-US" dirty="0" smtClean="0"/>
              <a:t>SQL Server 2008 Express</a:t>
            </a:r>
            <a:endParaRPr lang="es-GT" dirty="0" smtClean="0"/>
          </a:p>
          <a:p>
            <a:r>
              <a:rPr lang="en-US" dirty="0" err="1" smtClean="0"/>
              <a:t>.Net</a:t>
            </a:r>
            <a:r>
              <a:rPr lang="en-US" dirty="0" smtClean="0"/>
              <a:t> Framework v4</a:t>
            </a:r>
            <a:endParaRPr lang="es-G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Estado actual del sistema</a:t>
            </a:r>
            <a:endParaRPr lang="es-GT" dirty="0"/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GT" dirty="0" smtClean="0"/>
              <a:t>Sistema manual</a:t>
            </a:r>
          </a:p>
          <a:p>
            <a:pPr marL="514350" indent="-514350">
              <a:buFont typeface="+mj-lt"/>
              <a:buAutoNum type="arabicPeriod"/>
            </a:pPr>
            <a:r>
              <a:rPr lang="es-GT" dirty="0" smtClean="0"/>
              <a:t>Desorden </a:t>
            </a:r>
            <a:r>
              <a:rPr lang="es-GT" dirty="0"/>
              <a:t>de la </a:t>
            </a:r>
            <a:r>
              <a:rPr lang="es-GT" dirty="0" smtClean="0"/>
              <a:t>información</a:t>
            </a:r>
          </a:p>
          <a:p>
            <a:pPr marL="514350" indent="-514350">
              <a:buFont typeface="+mj-lt"/>
              <a:buAutoNum type="arabicPeriod"/>
            </a:pPr>
            <a:r>
              <a:rPr lang="es-GT" dirty="0" smtClean="0"/>
              <a:t>Control de productos</a:t>
            </a:r>
          </a:p>
          <a:p>
            <a:pPr marL="514350" indent="-514350">
              <a:buFont typeface="+mj-lt"/>
              <a:buAutoNum type="arabicPeriod"/>
            </a:pPr>
            <a:r>
              <a:rPr lang="es-GT" dirty="0" smtClean="0"/>
              <a:t>Seguridad de los datos</a:t>
            </a:r>
            <a:endParaRPr lang="es-G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Objetivo general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GT" dirty="0"/>
              <a:t>Trasladar el sistema actual de procesos manuales a un sistema moderno basado en soluciones informáticas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Objetivos específicos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GT" dirty="0" smtClean="0"/>
              <a:t>Agilizar </a:t>
            </a:r>
            <a:r>
              <a:rPr lang="es-GT" dirty="0"/>
              <a:t>el ingreso de </a:t>
            </a:r>
            <a:r>
              <a:rPr lang="es-GT" dirty="0" smtClean="0"/>
              <a:t>información</a:t>
            </a:r>
          </a:p>
          <a:p>
            <a:pPr marL="514350" indent="-514350">
              <a:buFont typeface="+mj-lt"/>
              <a:buAutoNum type="arabicPeriod"/>
            </a:pPr>
            <a:r>
              <a:rPr lang="es-GT" dirty="0" smtClean="0"/>
              <a:t>Obtener </a:t>
            </a:r>
            <a:r>
              <a:rPr lang="es-GT" dirty="0"/>
              <a:t>información útil para la </a:t>
            </a:r>
            <a:r>
              <a:rPr lang="es-GT" dirty="0" smtClean="0"/>
              <a:t>administración y gerencia</a:t>
            </a:r>
          </a:p>
          <a:p>
            <a:pPr marL="514350" indent="-514350">
              <a:buFont typeface="+mj-lt"/>
              <a:buAutoNum type="arabicPeriod"/>
            </a:pPr>
            <a:r>
              <a:rPr lang="es-GT" dirty="0" smtClean="0"/>
              <a:t>Proveer una plataforma </a:t>
            </a:r>
            <a:r>
              <a:rPr lang="es-GT" dirty="0"/>
              <a:t>informática que le permita centralizar la </a:t>
            </a:r>
            <a:r>
              <a:rPr lang="es-GT" dirty="0" smtClean="0"/>
              <a:t>información</a:t>
            </a:r>
          </a:p>
          <a:p>
            <a:pPr marL="514350" indent="-514350">
              <a:buFont typeface="+mj-lt"/>
              <a:buAutoNum type="arabicPeriod"/>
            </a:pPr>
            <a:r>
              <a:rPr lang="es-GT" dirty="0"/>
              <a:t>Implementar un sistema </a:t>
            </a:r>
            <a:r>
              <a:rPr lang="es-GT" dirty="0" smtClean="0"/>
              <a:t>de seguridad automatizado</a:t>
            </a:r>
            <a:endParaRPr lang="es-G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Descripción del software</a:t>
            </a:r>
            <a:endParaRPr lang="es-GT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 smtClean="0"/>
              <a:t>Módulos y secciones</a:t>
            </a:r>
            <a:endParaRPr lang="es-G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Secciones</a:t>
            </a:r>
            <a:endParaRPr lang="es-GT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Compras</a:t>
            </a:r>
          </a:p>
          <a:p>
            <a:r>
              <a:rPr lang="es-GT" dirty="0" smtClean="0"/>
              <a:t>Ventas</a:t>
            </a:r>
          </a:p>
          <a:p>
            <a:r>
              <a:rPr lang="es-GT" dirty="0" smtClean="0"/>
              <a:t>Empleados</a:t>
            </a:r>
          </a:p>
          <a:p>
            <a:r>
              <a:rPr lang="es-GT" dirty="0" smtClean="0"/>
              <a:t>Gerencia</a:t>
            </a:r>
            <a:endParaRPr lang="es-G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Garantía y soporte</a:t>
            </a:r>
            <a:endParaRPr lang="es-GT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Capacitación</a:t>
            </a:r>
            <a:endParaRPr lang="es-GT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Alcance</a:t>
            </a:r>
            <a:endParaRPr lang="es-GT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Todo </a:t>
            </a:r>
            <a:r>
              <a:rPr lang="es-GT" dirty="0" smtClean="0"/>
              <a:t>el personal de la empresa</a:t>
            </a:r>
            <a:endParaRPr lang="es-G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42</TotalTime>
  <Words>201</Words>
  <Application>Microsoft Office PowerPoint</Application>
  <PresentationFormat>Presentación en pantalla (4:3)</PresentationFormat>
  <Paragraphs>43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Módulo</vt:lpstr>
      <vt:lpstr>Dattex-Plus </vt:lpstr>
      <vt:lpstr>Estado actual del sistema</vt:lpstr>
      <vt:lpstr>Objetivo general</vt:lpstr>
      <vt:lpstr>Objetivos específicos</vt:lpstr>
      <vt:lpstr>Descripción del software</vt:lpstr>
      <vt:lpstr>Secciones</vt:lpstr>
      <vt:lpstr>Garantía y soporte</vt:lpstr>
      <vt:lpstr>Capacitación</vt:lpstr>
      <vt:lpstr>Alcance</vt:lpstr>
      <vt:lpstr>Objetivos</vt:lpstr>
      <vt:lpstr>Metas</vt:lpstr>
      <vt:lpstr>Descripción de la capacitación</vt:lpstr>
      <vt:lpstr>Instalación</vt:lpstr>
      <vt:lpstr>Diapositiva 14</vt:lpstr>
      <vt:lpstr>Diapositiva 15</vt:lpstr>
    </vt:vector>
  </TitlesOfParts>
  <Company>URL-estudiante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Ludwing</dc:creator>
  <cp:lastModifiedBy>Ludwing</cp:lastModifiedBy>
  <cp:revision>14</cp:revision>
  <dcterms:created xsi:type="dcterms:W3CDTF">2012-07-16T02:38:39Z</dcterms:created>
  <dcterms:modified xsi:type="dcterms:W3CDTF">2012-07-16T03:23:35Z</dcterms:modified>
</cp:coreProperties>
</file>