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64" r:id="rId15"/>
    <p:sldId id="266" r:id="rId16"/>
    <p:sldId id="267" r:id="rId17"/>
    <p:sldId id="273" r:id="rId18"/>
    <p:sldId id="272" r:id="rId1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234" t="34630" r="26719" b="17773"/>
          <a:stretch/>
        </p:blipFill>
        <p:spPr bwMode="auto">
          <a:xfrm>
            <a:off x="1547664" y="1772816"/>
            <a:ext cx="5857875" cy="464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/>
          <a:srcRect l="25136" t="45646" r="26459" b="26752"/>
          <a:stretch/>
        </p:blipFill>
        <p:spPr bwMode="auto">
          <a:xfrm>
            <a:off x="1691680" y="2564904"/>
            <a:ext cx="5832648" cy="285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9010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91384" y="1643052"/>
          <a:ext cx="8630741" cy="4929217"/>
        </p:xfrm>
        <a:graphic>
          <a:graphicData uri="http://schemas.openxmlformats.org/drawingml/2006/table">
            <a:tbl>
              <a:tblPr/>
              <a:tblGrid>
                <a:gridCol w="3241771"/>
                <a:gridCol w="5388970"/>
              </a:tblGrid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Tiempo (Horas)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Actividad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Limpieza de Maquina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del Sistema Operativo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Revisión de funcionamiento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 .NET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SQL Server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Base de Datos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CrystalReports 13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Dattex Plus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15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2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Pruebas de funcionamiento de aplicación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7 horas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dirty="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TOTAL</a:t>
                      </a:r>
                      <a:endParaRPr lang="es-GT" sz="2300" dirty="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Costo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El costo total del proyecto es de Q15,000</a:t>
            </a:r>
          </a:p>
          <a:p>
            <a:r>
              <a:rPr lang="es-GT" dirty="0" smtClean="0"/>
              <a:t>Este costo lo dividimos:</a:t>
            </a:r>
          </a:p>
          <a:p>
            <a:pPr lvl="1"/>
            <a:r>
              <a:rPr lang="es-GT" dirty="0" smtClean="0"/>
              <a:t>Costo de análisis, desarrollo e implementación del software: Q8,000</a:t>
            </a:r>
          </a:p>
          <a:p>
            <a:pPr lvl="1"/>
            <a:r>
              <a:rPr lang="es-GT" dirty="0" smtClean="0"/>
              <a:t>Compra de Hardware: Q5,000</a:t>
            </a:r>
          </a:p>
          <a:p>
            <a:pPr lvl="1"/>
            <a:r>
              <a:rPr lang="es-GT" dirty="0" smtClean="0"/>
              <a:t>Costo por capacitación a usuarios:Q2,000</a:t>
            </a:r>
            <a:endParaRPr lang="es-G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</TotalTime>
  <Words>289</Words>
  <Application>Microsoft Office PowerPoint</Application>
  <PresentationFormat>Presentación en pantalla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Diapositiva 13</vt:lpstr>
      <vt:lpstr>Instalación</vt:lpstr>
      <vt:lpstr>Diapositiva 15</vt:lpstr>
      <vt:lpstr>Diapositiva 16</vt:lpstr>
      <vt:lpstr>Diapositiva 17</vt:lpstr>
      <vt:lpstr>Costo</vt:lpstr>
    </vt:vector>
  </TitlesOfParts>
  <Company>URL-estudiante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Luis Eduardo Rivera Sánchez</cp:lastModifiedBy>
  <cp:revision>22</cp:revision>
  <dcterms:created xsi:type="dcterms:W3CDTF">2012-07-16T02:38:39Z</dcterms:created>
  <dcterms:modified xsi:type="dcterms:W3CDTF">2012-07-16T16:52:04Z</dcterms:modified>
</cp:coreProperties>
</file>