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8" r:id="rId9"/>
    <p:sldId id="269" r:id="rId10"/>
    <p:sldId id="263" r:id="rId11"/>
    <p:sldId id="270" r:id="rId12"/>
    <p:sldId id="271" r:id="rId13"/>
    <p:sldId id="264" r:id="rId14"/>
    <p:sldId id="274" r:id="rId15"/>
    <p:sldId id="266" r:id="rId16"/>
    <p:sldId id="267" r:id="rId17"/>
    <p:sldId id="273" r:id="rId18"/>
    <p:sldId id="276" r:id="rId19"/>
    <p:sldId id="275" r:id="rId20"/>
    <p:sldId id="277" r:id="rId21"/>
    <p:sldId id="260" r:id="rId2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458B8-10A9-4C56-8EC7-7C9CA75FC737}" type="datetimeFigureOut">
              <a:rPr lang="es-GT" smtClean="0"/>
              <a:t>16/07/2012</a:t>
            </a:fld>
            <a:endParaRPr lang="es-GT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2B46-F255-40BB-B257-ADA354B7113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8928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4560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330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056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850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190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836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314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7594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7488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1907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19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275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495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F409C-B858-43F9-8358-F466F314DC0D}" type="slidenum">
              <a:rPr lang="es-GT" smtClean="0"/>
              <a:t>20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9764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21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5495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8748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047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90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9305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840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0614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2B46-F255-40BB-B257-ADA354B7113F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713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Dattex</a:t>
            </a:r>
            <a:r>
              <a:rPr lang="es-GT" dirty="0"/>
              <a:t>-Plus</a:t>
            </a:r>
            <a:br>
              <a:rPr lang="es-GT" dirty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Propuesta de sistema informático para la gestión del inventario y punto de ventas para la comercializadora de textiles “Simplemente moda</a:t>
            </a:r>
            <a:r>
              <a:rPr lang="es-ES" b="1" dirty="0" smtClean="0"/>
              <a:t>”</a:t>
            </a:r>
            <a:endParaRPr lang="es-GT" b="1" dirty="0"/>
          </a:p>
        </p:txBody>
      </p:sp>
      <p:pic>
        <p:nvPicPr>
          <p:cNvPr id="5" name="4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64456"/>
            <a:ext cx="2000232" cy="1993543"/>
          </a:xfrm>
          <a:prstGeom prst="rect">
            <a:avLst/>
          </a:prstGeom>
        </p:spPr>
      </p:pic>
      <p:pic>
        <p:nvPicPr>
          <p:cNvPr id="6" name="5 Imagen" descr="C:\Users\ROLANDO\Downloads\icono 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8078"/>
            <a:ext cx="5832648" cy="244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Capacitación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 la capacitación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4" t="34630" r="26719" b="17773"/>
          <a:stretch/>
        </p:blipFill>
        <p:spPr bwMode="auto">
          <a:xfrm>
            <a:off x="1547664" y="1772816"/>
            <a:ext cx="5857875" cy="464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3 Imagen"/>
          <p:cNvPicPr/>
          <p:nvPr/>
        </p:nvPicPr>
        <p:blipFill rotWithShape="1">
          <a:blip r:embed="rId3"/>
          <a:srcRect l="25136" t="45646" r="26459" b="26752"/>
          <a:stretch/>
        </p:blipFill>
        <p:spPr bwMode="auto">
          <a:xfrm>
            <a:off x="1691680" y="2564904"/>
            <a:ext cx="5832648" cy="2851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102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Realizar una instalación del sistema, de manera que quede totalmente funcional y se empiece a utilizar a partir del momento de finalización de </a:t>
            </a:r>
            <a:r>
              <a:rPr lang="es-GT" dirty="0" smtClean="0"/>
              <a:t>instalación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1885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Recursos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Tiempo Estimado: 1 día (8 horas de trabajo)</a:t>
            </a:r>
          </a:p>
          <a:p>
            <a:r>
              <a:rPr lang="es-GT" dirty="0" smtClean="0"/>
              <a:t>Número de Implementadores: 1 miembro</a:t>
            </a:r>
          </a:p>
          <a:p>
            <a:pPr>
              <a:buNone/>
            </a:pPr>
            <a:endParaRPr lang="es-GT" dirty="0" smtClean="0"/>
          </a:p>
          <a:p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Proporcionados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</a:t>
            </a:r>
            <a:endParaRPr lang="es-GT" dirty="0" smtClean="0"/>
          </a:p>
          <a:p>
            <a:pPr lvl="0"/>
            <a:r>
              <a:rPr lang="en-US" dirty="0" smtClean="0"/>
              <a:t>Desktop Dell </a:t>
            </a:r>
            <a:r>
              <a:rPr lang="en-US" dirty="0" err="1" smtClean="0"/>
              <a:t>Inspiron</a:t>
            </a:r>
            <a:r>
              <a:rPr lang="en-US" dirty="0" smtClean="0"/>
              <a:t> i570-9114BK</a:t>
            </a:r>
            <a:endParaRPr lang="es-GT" dirty="0" smtClean="0"/>
          </a:p>
          <a:p>
            <a:pPr lvl="0"/>
            <a:r>
              <a:rPr lang="en-US" dirty="0" smtClean="0"/>
              <a:t>Monitor LCD S2031</a:t>
            </a:r>
            <a:endParaRPr lang="es-GT" dirty="0" smtClean="0"/>
          </a:p>
          <a:p>
            <a:pPr lvl="0"/>
            <a:r>
              <a:rPr lang="en-US" dirty="0" err="1" smtClean="0"/>
              <a:t>Impresora</a:t>
            </a:r>
            <a:r>
              <a:rPr lang="en-US" dirty="0" smtClean="0"/>
              <a:t> HP </a:t>
            </a:r>
            <a:r>
              <a:rPr lang="en-US" dirty="0" err="1" smtClean="0"/>
              <a:t>Deskjet</a:t>
            </a:r>
            <a:r>
              <a:rPr lang="en-US" dirty="0" smtClean="0"/>
              <a:t> 1000</a:t>
            </a:r>
          </a:p>
          <a:p>
            <a:pPr lvl="0"/>
            <a:endParaRPr lang="es-GT" dirty="0" smtClean="0"/>
          </a:p>
          <a:p>
            <a:r>
              <a:rPr lang="en-US" b="1" dirty="0" smtClean="0"/>
              <a:t>Software</a:t>
            </a:r>
            <a:endParaRPr lang="es-GT" dirty="0" smtClean="0"/>
          </a:p>
          <a:p>
            <a:pPr lvl="0"/>
            <a:r>
              <a:rPr lang="en-US" dirty="0" smtClean="0"/>
              <a:t>Windows 7 Professional</a:t>
            </a:r>
            <a:endParaRPr lang="es-GT" dirty="0" smtClean="0"/>
          </a:p>
          <a:p>
            <a:pPr lvl="0"/>
            <a:r>
              <a:rPr lang="en-US" dirty="0" smtClean="0"/>
              <a:t>SQL Server 2008 Express</a:t>
            </a:r>
            <a:endParaRPr lang="es-GT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Framework v4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91384" y="1643052"/>
          <a:ext cx="8630741" cy="4929217"/>
        </p:xfrm>
        <a:graphic>
          <a:graphicData uri="http://schemas.openxmlformats.org/drawingml/2006/table">
            <a:tbl>
              <a:tblPr/>
              <a:tblGrid>
                <a:gridCol w="3241771"/>
                <a:gridCol w="5388970"/>
              </a:tblGrid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Tiempo (Horas)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Actividad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Limpieza de Maquina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del Sistema Operativo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Revisión de funcionamiento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 .NET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SQL Server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Base de Datos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CrystalReports 13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Dattex Plus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15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2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Pruebas de funcionamiento de aplicación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7 horas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76923C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dirty="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TOTAL</a:t>
                      </a:r>
                      <a:endParaRPr lang="es-GT" sz="2300" dirty="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76923C"/>
                      </a:fgClr>
                      <a:bgClr>
                        <a:srgbClr val="CCCCCC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Costos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44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costo total del proyecto es de Q15,000</a:t>
            </a:r>
          </a:p>
          <a:p>
            <a:r>
              <a:rPr lang="es-GT" dirty="0"/>
              <a:t>Este costo lo dividimos:</a:t>
            </a:r>
          </a:p>
          <a:p>
            <a:pPr lvl="1"/>
            <a:r>
              <a:rPr lang="es-GT" dirty="0"/>
              <a:t>Costo de análisis, desarrollo e implementación del software</a:t>
            </a:r>
            <a:r>
              <a:rPr lang="es-GT"/>
              <a:t>: </a:t>
            </a:r>
            <a:r>
              <a:rPr lang="es-GT" smtClean="0"/>
              <a:t>Q13,000</a:t>
            </a:r>
            <a:endParaRPr lang="es-GT" dirty="0"/>
          </a:p>
          <a:p>
            <a:pPr lvl="1"/>
            <a:r>
              <a:rPr lang="es-GT" dirty="0"/>
              <a:t>Compra de Hardware: Q5,000</a:t>
            </a:r>
          </a:p>
          <a:p>
            <a:pPr lvl="1"/>
            <a:r>
              <a:rPr lang="es-GT" dirty="0"/>
              <a:t>Costo por capacitación a </a:t>
            </a:r>
            <a:r>
              <a:rPr lang="es-GT" dirty="0" smtClean="0"/>
              <a:t>usuarios:Q2,000</a:t>
            </a:r>
          </a:p>
          <a:p>
            <a:pPr lvl="1"/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071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 actual del sistema</a:t>
            </a:r>
            <a:endParaRPr lang="es-GT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Sistema manual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Desorden </a:t>
            </a:r>
            <a:r>
              <a:rPr lang="es-GT" dirty="0"/>
              <a:t>de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Control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Seguridad de los datos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79512" y="1700808"/>
          <a:ext cx="8640960" cy="4974291"/>
        </p:xfrm>
        <a:graphic>
          <a:graphicData uri="http://schemas.openxmlformats.org/drawingml/2006/table">
            <a:tbl>
              <a:tblPr/>
              <a:tblGrid>
                <a:gridCol w="2995278"/>
                <a:gridCol w="5645682"/>
              </a:tblGrid>
              <a:tr h="658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Costos del Sistema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Beneficios del Sistema</a:t>
                      </a: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Instalación de equipo</a:t>
                      </a: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Mejora en la administración de personal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Compra del software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Organización y control preciso del inventario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6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Mantenimiento de software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- Información útil sobre el movimiento de productos del             inventario</a:t>
                      </a: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Capacitación a </a:t>
                      </a:r>
                      <a:r>
                        <a:rPr lang="es-GT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usuarios</a:t>
                      </a: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-Compra de Equipo</a:t>
                      </a: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9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del software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Módulos y secciones</a:t>
            </a:r>
            <a:endParaRPr lang="es-GT" dirty="0"/>
          </a:p>
        </p:txBody>
      </p:sp>
      <p:sp>
        <p:nvSpPr>
          <p:cNvPr id="2" name="1 CuadroTexto"/>
          <p:cNvSpPr txBox="1"/>
          <p:nvPr/>
        </p:nvSpPr>
        <p:spPr>
          <a:xfrm>
            <a:off x="323528" y="2780928"/>
            <a:ext cx="82809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600" dirty="0" err="1"/>
              <a:t>Dattex</a:t>
            </a:r>
            <a:r>
              <a:rPr lang="es-GT" sz="2600" dirty="0"/>
              <a:t> es un sistema de información para la gestión de puntos de venta, con énfasis en el control de inventarios de telas.</a:t>
            </a:r>
          </a:p>
          <a:p>
            <a:pPr algn="just"/>
            <a:r>
              <a:rPr lang="es-GT" sz="2600" dirty="0" err="1"/>
              <a:t>Dattex</a:t>
            </a:r>
            <a:r>
              <a:rPr lang="es-GT" sz="2600" dirty="0"/>
              <a:t> significa Datos Textiles, y los datos con un contexto representan información, por ello </a:t>
            </a:r>
            <a:r>
              <a:rPr lang="es-GT" sz="2600" dirty="0" err="1"/>
              <a:t>Dattex</a:t>
            </a:r>
            <a:r>
              <a:rPr lang="es-GT" sz="2600" dirty="0"/>
              <a:t> es más que un control de puntos de venta, es un sistema para automatización de almacén de textiles</a:t>
            </a:r>
            <a:r>
              <a:rPr lang="es-GT" sz="2600" dirty="0" smtClean="0"/>
              <a:t>.</a:t>
            </a:r>
            <a:endParaRPr lang="es-GT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/>
              <a:t>Trasladar el sistema actual de procesos manuales a un sistema moderno basado en soluciones informáticas </a:t>
            </a:r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Agilizar </a:t>
            </a:r>
            <a:r>
              <a:rPr lang="es-GT" dirty="0"/>
              <a:t>el ingreso de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Obtener </a:t>
            </a:r>
            <a:r>
              <a:rPr lang="es-GT" dirty="0"/>
              <a:t>información útil para la </a:t>
            </a:r>
            <a:r>
              <a:rPr lang="es-GT" dirty="0" smtClean="0"/>
              <a:t>administración y gerencia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Proveer una plataforma </a:t>
            </a:r>
            <a:r>
              <a:rPr lang="es-GT" dirty="0"/>
              <a:t>informática que le permita centralizar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/>
              <a:t>Implementar un sistema </a:t>
            </a:r>
            <a:r>
              <a:rPr lang="es-GT" dirty="0" smtClean="0"/>
              <a:t>de seguridad automatizado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Secciones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Compras</a:t>
            </a:r>
          </a:p>
          <a:p>
            <a:r>
              <a:rPr lang="es-GT" dirty="0" smtClean="0"/>
              <a:t>Ventas</a:t>
            </a:r>
          </a:p>
          <a:p>
            <a:r>
              <a:rPr lang="es-GT" dirty="0" smtClean="0"/>
              <a:t>Empleados</a:t>
            </a:r>
          </a:p>
          <a:p>
            <a:r>
              <a:rPr lang="es-GT" dirty="0" smtClean="0"/>
              <a:t>Gerencia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Garantía y soporte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Todo el personal de la empresa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Que los trabajadores se familiaricen y experimenten el software con soporte inmediato.</a:t>
            </a:r>
          </a:p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Reducir la resistencia al cambio con una charla introductoria.</a:t>
            </a:r>
          </a:p>
          <a:p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Metas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s-GT" dirty="0" smtClean="0"/>
              <a:t>Que los trabajadores del área de bodega, ventas y el administrador conozcan en su totalidad la funcionalidad del software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</TotalTime>
  <Words>445</Words>
  <Application>Microsoft Office PowerPoint</Application>
  <PresentationFormat>Presentación en pantalla (4:3)</PresentationFormat>
  <Paragraphs>109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Módulo</vt:lpstr>
      <vt:lpstr>Dattex-Plus </vt:lpstr>
      <vt:lpstr>Estado actual del sistema</vt:lpstr>
      <vt:lpstr>Objetivo general</vt:lpstr>
      <vt:lpstr>Objetivos específicos</vt:lpstr>
      <vt:lpstr>Secciones</vt:lpstr>
      <vt:lpstr>Garantía y soporte</vt:lpstr>
      <vt:lpstr>Alcance</vt:lpstr>
      <vt:lpstr>Objetivos</vt:lpstr>
      <vt:lpstr>Metas</vt:lpstr>
      <vt:lpstr>Capacitación</vt:lpstr>
      <vt:lpstr>Descripción de la capacitación</vt:lpstr>
      <vt:lpstr>Presentación de PowerPoint</vt:lpstr>
      <vt:lpstr>Instalación</vt:lpstr>
      <vt:lpstr>Objetivos</vt:lpstr>
      <vt:lpstr>Recursos</vt:lpstr>
      <vt:lpstr>Proporcionados</vt:lpstr>
      <vt:lpstr>Presentación de PowerPoint</vt:lpstr>
      <vt:lpstr>Costos</vt:lpstr>
      <vt:lpstr>Presentación de PowerPoint</vt:lpstr>
      <vt:lpstr>Presentación de PowerPoint</vt:lpstr>
      <vt:lpstr>Descripción del software</vt:lpstr>
    </vt:vector>
  </TitlesOfParts>
  <Company>URL-estudiante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Ludwing</dc:creator>
  <cp:lastModifiedBy>Mario Rolando Valdés Argueta</cp:lastModifiedBy>
  <cp:revision>24</cp:revision>
  <dcterms:created xsi:type="dcterms:W3CDTF">2012-07-16T02:38:39Z</dcterms:created>
  <dcterms:modified xsi:type="dcterms:W3CDTF">2012-07-16T17:07:37Z</dcterms:modified>
</cp:coreProperties>
</file>