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64" r:id="rId14"/>
    <p:sldId id="266" r:id="rId15"/>
    <p:sldId id="267" r:id="rId1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</TotalTime>
  <Words>201</Words>
  <Application>Microsoft Office PowerPoint</Application>
  <PresentationFormat>Presentación en pantalla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Instalación</vt:lpstr>
      <vt:lpstr>Diapositiva 14</vt:lpstr>
      <vt:lpstr>Diapositiva 15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Ludwing</cp:lastModifiedBy>
  <cp:revision>15</cp:revision>
  <dcterms:created xsi:type="dcterms:W3CDTF">2012-07-16T02:38:39Z</dcterms:created>
  <dcterms:modified xsi:type="dcterms:W3CDTF">2012-07-16T03:37:24Z</dcterms:modified>
</cp:coreProperties>
</file>