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9" r:id="rId12"/>
    <p:sldId id="270" r:id="rId13"/>
    <p:sldId id="271" r:id="rId14"/>
    <p:sldId id="264" r:id="rId15"/>
    <p:sldId id="266" r:id="rId16"/>
    <p:sldId id="267" r:id="rId17"/>
    <p:sldId id="273" r:id="rId18"/>
    <p:sldId id="272" r:id="rId19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err="1"/>
              <a:t>Dattex</a:t>
            </a:r>
            <a:r>
              <a:rPr lang="es-GT" dirty="0"/>
              <a:t>-Plus</a:t>
            </a:r>
            <a:br>
              <a:rPr lang="es-GT" dirty="0"/>
            </a:br>
            <a:endParaRPr lang="es-GT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Propuesta de sistema informático para la gestión del inventario y punto de ventas para la comercializadora de textiles “Simplemente moda</a:t>
            </a:r>
            <a:r>
              <a:rPr lang="es-ES" dirty="0" smtClean="0"/>
              <a:t>”</a:t>
            </a:r>
            <a:endParaRPr lang="es-GT" dirty="0"/>
          </a:p>
        </p:txBody>
      </p:sp>
      <p:pic>
        <p:nvPicPr>
          <p:cNvPr id="5" name="4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68" y="4864456"/>
            <a:ext cx="2000232" cy="1993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GT" dirty="0" smtClean="0"/>
              <a:t>Objetivos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lvl="0" indent="-514350">
              <a:buFont typeface="+mj-lt"/>
              <a:buAutoNum type="arabicPeriod"/>
            </a:pPr>
            <a:r>
              <a:rPr lang="es-GT" dirty="0" smtClean="0"/>
              <a:t>Que los trabajadores se familiaricen y experimenten el software con soporte inmediato.</a:t>
            </a:r>
          </a:p>
          <a:p>
            <a:pPr marL="633222" lvl="0" indent="-514350">
              <a:buFont typeface="+mj-lt"/>
              <a:buAutoNum type="arabicPeriod"/>
            </a:pPr>
            <a:r>
              <a:rPr lang="es-GT" dirty="0" smtClean="0"/>
              <a:t>Reducir la resistencia al cambio con una charla introductoria.</a:t>
            </a:r>
          </a:p>
          <a:p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GT" dirty="0" smtClean="0"/>
              <a:t>Metas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s-GT" dirty="0" smtClean="0"/>
              <a:t>Que los trabajadores del área de bodega, ventas y el administrador conozcan en su totalidad la funcionalidad del software</a:t>
            </a:r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Descripción de la capacitación</a:t>
            </a:r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234" t="34630" r="26719" b="17773"/>
          <a:stretch/>
        </p:blipFill>
        <p:spPr bwMode="auto">
          <a:xfrm>
            <a:off x="1547664" y="1772816"/>
            <a:ext cx="5857875" cy="464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3 Imagen"/>
          <p:cNvPicPr/>
          <p:nvPr/>
        </p:nvPicPr>
        <p:blipFill rotWithShape="1">
          <a:blip r:embed="rId2"/>
          <a:srcRect l="25136" t="45646" r="26459" b="26752"/>
          <a:stretch/>
        </p:blipFill>
        <p:spPr bwMode="auto">
          <a:xfrm>
            <a:off x="1691680" y="2564904"/>
            <a:ext cx="5832648" cy="28513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3901028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Instalación</a:t>
            </a:r>
            <a:endParaRPr lang="es-GT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Tiempo Estimado: 1 día (8 horas de trabajo)</a:t>
            </a:r>
          </a:p>
          <a:p>
            <a:r>
              <a:rPr lang="es-GT" dirty="0" smtClean="0"/>
              <a:t>Número de Implementadores: 1 miembro</a:t>
            </a:r>
          </a:p>
          <a:p>
            <a:pPr>
              <a:buNone/>
            </a:pPr>
            <a:endParaRPr lang="es-GT" dirty="0" smtClean="0"/>
          </a:p>
          <a:p>
            <a:endParaRPr lang="es-GT" dirty="0"/>
          </a:p>
        </p:txBody>
      </p:sp>
      <p:pic>
        <p:nvPicPr>
          <p:cNvPr id="6" name="5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Hardware</a:t>
            </a:r>
            <a:endParaRPr lang="es-GT" dirty="0" smtClean="0"/>
          </a:p>
          <a:p>
            <a:pPr lvl="0"/>
            <a:r>
              <a:rPr lang="en-US" dirty="0" smtClean="0"/>
              <a:t>Desktop Dell </a:t>
            </a:r>
            <a:r>
              <a:rPr lang="en-US" dirty="0" err="1" smtClean="0"/>
              <a:t>Inspiron</a:t>
            </a:r>
            <a:r>
              <a:rPr lang="en-US" dirty="0" smtClean="0"/>
              <a:t> i570-9114BK</a:t>
            </a:r>
            <a:endParaRPr lang="es-GT" dirty="0" smtClean="0"/>
          </a:p>
          <a:p>
            <a:pPr lvl="0"/>
            <a:r>
              <a:rPr lang="en-US" dirty="0" smtClean="0"/>
              <a:t>Monitor LCD S2031</a:t>
            </a:r>
            <a:endParaRPr lang="es-GT" dirty="0" smtClean="0"/>
          </a:p>
          <a:p>
            <a:pPr lvl="0"/>
            <a:r>
              <a:rPr lang="en-US" dirty="0" err="1" smtClean="0"/>
              <a:t>Impresora</a:t>
            </a:r>
            <a:r>
              <a:rPr lang="en-US" dirty="0" smtClean="0"/>
              <a:t> HP </a:t>
            </a:r>
            <a:r>
              <a:rPr lang="en-US" dirty="0" err="1" smtClean="0"/>
              <a:t>Deskjet</a:t>
            </a:r>
            <a:r>
              <a:rPr lang="en-US" dirty="0" smtClean="0"/>
              <a:t> 1000</a:t>
            </a:r>
          </a:p>
          <a:p>
            <a:pPr lvl="0"/>
            <a:endParaRPr lang="es-GT" dirty="0" smtClean="0"/>
          </a:p>
          <a:p>
            <a:r>
              <a:rPr lang="en-US" b="1" dirty="0" smtClean="0"/>
              <a:t>Software</a:t>
            </a:r>
            <a:endParaRPr lang="es-GT" dirty="0" smtClean="0"/>
          </a:p>
          <a:p>
            <a:pPr lvl="0"/>
            <a:r>
              <a:rPr lang="en-US" dirty="0" smtClean="0"/>
              <a:t>Windows 7 Professional</a:t>
            </a:r>
            <a:endParaRPr lang="es-GT" dirty="0" smtClean="0"/>
          </a:p>
          <a:p>
            <a:pPr lvl="0"/>
            <a:r>
              <a:rPr lang="en-US" dirty="0" smtClean="0"/>
              <a:t>SQL Server 2008 Express</a:t>
            </a:r>
            <a:endParaRPr lang="es-GT" dirty="0" smtClean="0"/>
          </a:p>
          <a:p>
            <a:r>
              <a:rPr lang="en-US" dirty="0" err="1" smtClean="0"/>
              <a:t>.Net</a:t>
            </a:r>
            <a:r>
              <a:rPr lang="en-US" dirty="0" smtClean="0"/>
              <a:t> Framework v4</a:t>
            </a:r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291384" y="1643052"/>
          <a:ext cx="8630741" cy="4929217"/>
        </p:xfrm>
        <a:graphic>
          <a:graphicData uri="http://schemas.openxmlformats.org/drawingml/2006/table">
            <a:tbl>
              <a:tblPr/>
              <a:tblGrid>
                <a:gridCol w="3241771"/>
                <a:gridCol w="5388970"/>
              </a:tblGrid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Tiempo (Horas)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Actividad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1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Limpieza de Maquina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0.5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Instalación del Sistema Operativo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0.5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Revisión de funcionamiento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1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Instalación de  .NET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1.5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Instalación de SQL Server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0.5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Instalación de Base de Datos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0.5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Instalación de CrystalReports 13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0.5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Instalación de Dattex Plus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15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2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Pruebas de funcionamiento de aplicación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7 horas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76923C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dirty="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TOTAL</a:t>
                      </a:r>
                      <a:endParaRPr lang="es-GT" sz="2300" dirty="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76923C"/>
                      </a:fgClr>
                      <a:bgClr>
                        <a:srgbClr val="CCCCCC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mtClean="0"/>
              <a:t>Costo</a:t>
            </a:r>
            <a:endParaRPr lang="es-GT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Estado actual del sistema</a:t>
            </a:r>
            <a:endParaRPr lang="es-GT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GT" dirty="0" smtClean="0"/>
              <a:t>Sistema manual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Desorden </a:t>
            </a:r>
            <a:r>
              <a:rPr lang="es-GT" dirty="0"/>
              <a:t>de la </a:t>
            </a:r>
            <a:r>
              <a:rPr lang="es-GT" dirty="0" smtClean="0"/>
              <a:t>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Control de productos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Seguridad de los datos</a:t>
            </a:r>
            <a:endParaRPr lang="es-GT" dirty="0"/>
          </a:p>
        </p:txBody>
      </p:sp>
      <p:pic>
        <p:nvPicPr>
          <p:cNvPr id="6" name="5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Objetivo general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GT" dirty="0"/>
              <a:t>Trasladar el sistema actual de procesos manuales a un sistema moderno basado en soluciones informáticas </a:t>
            </a:r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Objetivos específicos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GT" dirty="0" smtClean="0"/>
              <a:t>Agilizar </a:t>
            </a:r>
            <a:r>
              <a:rPr lang="es-GT" dirty="0"/>
              <a:t>el ingreso de </a:t>
            </a:r>
            <a:r>
              <a:rPr lang="es-GT" dirty="0" smtClean="0"/>
              <a:t>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Obtener </a:t>
            </a:r>
            <a:r>
              <a:rPr lang="es-GT" dirty="0"/>
              <a:t>información útil para la </a:t>
            </a:r>
            <a:r>
              <a:rPr lang="es-GT" dirty="0" smtClean="0"/>
              <a:t>administración y gerencia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Proveer una plataforma </a:t>
            </a:r>
            <a:r>
              <a:rPr lang="es-GT" dirty="0"/>
              <a:t>informática que le permita centralizar la </a:t>
            </a:r>
            <a:r>
              <a:rPr lang="es-GT" dirty="0" smtClean="0"/>
              <a:t>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/>
              <a:t>Implementar un sistema </a:t>
            </a:r>
            <a:r>
              <a:rPr lang="es-GT" dirty="0" smtClean="0"/>
              <a:t>de seguridad automatizado</a:t>
            </a:r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Descripción del software</a:t>
            </a:r>
            <a:endParaRPr lang="es-GT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smtClean="0"/>
              <a:t>Módulos y secciones</a:t>
            </a:r>
            <a:endParaRPr lang="es-G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Secciones</a:t>
            </a:r>
            <a:endParaRPr lang="es-GT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Compras</a:t>
            </a:r>
          </a:p>
          <a:p>
            <a:r>
              <a:rPr lang="es-GT" dirty="0" smtClean="0"/>
              <a:t>Ventas</a:t>
            </a:r>
          </a:p>
          <a:p>
            <a:r>
              <a:rPr lang="es-GT" dirty="0" smtClean="0"/>
              <a:t>Empleados</a:t>
            </a:r>
          </a:p>
          <a:p>
            <a:r>
              <a:rPr lang="es-GT" dirty="0" smtClean="0"/>
              <a:t>Gerencia</a:t>
            </a:r>
            <a:endParaRPr lang="es-GT" dirty="0"/>
          </a:p>
        </p:txBody>
      </p:sp>
      <p:pic>
        <p:nvPicPr>
          <p:cNvPr id="6" name="5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Garantía y soporte</a:t>
            </a:r>
            <a:endParaRPr lang="es-GT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Capacitación</a:t>
            </a:r>
            <a:endParaRPr lang="es-GT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Alcance</a:t>
            </a:r>
            <a:endParaRPr lang="es-GT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Todo el personal de la empresa</a:t>
            </a:r>
            <a:endParaRPr lang="es-GT" dirty="0"/>
          </a:p>
        </p:txBody>
      </p:sp>
      <p:pic>
        <p:nvPicPr>
          <p:cNvPr id="6" name="5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49</TotalTime>
  <Words>255</Words>
  <Application>Microsoft Office PowerPoint</Application>
  <PresentationFormat>Presentación en pantalla (4:3)</PresentationFormat>
  <Paragraphs>66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Módulo</vt:lpstr>
      <vt:lpstr>Dattex-Plus </vt:lpstr>
      <vt:lpstr>Estado actual del sistema</vt:lpstr>
      <vt:lpstr>Objetivo general</vt:lpstr>
      <vt:lpstr>Objetivos específicos</vt:lpstr>
      <vt:lpstr>Descripción del software</vt:lpstr>
      <vt:lpstr>Secciones</vt:lpstr>
      <vt:lpstr>Garantía y soporte</vt:lpstr>
      <vt:lpstr>Capacitación</vt:lpstr>
      <vt:lpstr>Alcance</vt:lpstr>
      <vt:lpstr>Objetivos</vt:lpstr>
      <vt:lpstr>Metas</vt:lpstr>
      <vt:lpstr>Descripción de la capacitación</vt:lpstr>
      <vt:lpstr>Diapositiva 13</vt:lpstr>
      <vt:lpstr>Instalación</vt:lpstr>
      <vt:lpstr>Diapositiva 15</vt:lpstr>
      <vt:lpstr>Diapositiva 16</vt:lpstr>
      <vt:lpstr>Diapositiva 17</vt:lpstr>
      <vt:lpstr>Costo</vt:lpstr>
    </vt:vector>
  </TitlesOfParts>
  <Company>URL-estudiante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Ludwing</dc:creator>
  <cp:lastModifiedBy>Ludwing</cp:lastModifiedBy>
  <cp:revision>21</cp:revision>
  <dcterms:created xsi:type="dcterms:W3CDTF">2012-07-16T02:38:39Z</dcterms:created>
  <dcterms:modified xsi:type="dcterms:W3CDTF">2012-07-16T08:15:13Z</dcterms:modified>
</cp:coreProperties>
</file>