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64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Dattex</a:t>
            </a:r>
            <a:r>
              <a:rPr lang="es-GT" dirty="0"/>
              <a:t>-Plus</a:t>
            </a:r>
            <a:br>
              <a:rPr lang="es-GT" dirty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de sistema informático para la gestión del inventario y punto de ventas para la comercializadora de textiles “Simplemente moda</a:t>
            </a:r>
            <a:r>
              <a:rPr lang="es-ES" dirty="0" smtClean="0"/>
              <a:t>”</a:t>
            </a:r>
            <a:endParaRPr lang="es-GT" dirty="0"/>
          </a:p>
        </p:txBody>
      </p:sp>
      <p:pic>
        <p:nvPicPr>
          <p:cNvPr id="5" name="4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4864456"/>
            <a:ext cx="2000232" cy="199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Que los trabajadores se familiaricen y experimenten el software con soporte inmediato.</a:t>
            </a:r>
          </a:p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Reducir la resistencia al cambio con una charla introductoria.</a:t>
            </a:r>
          </a:p>
          <a:p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Metas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s-GT" dirty="0" smtClean="0"/>
              <a:t>Que los trabajadores del área de bodega, ventas y el administrador conozcan en su totalidad la funcionalidad del software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 la capacitación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234" t="34630" r="26719" b="17773"/>
          <a:stretch/>
        </p:blipFill>
        <p:spPr bwMode="auto">
          <a:xfrm>
            <a:off x="1547664" y="1772816"/>
            <a:ext cx="5857875" cy="464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25136" t="45646" r="26459" b="26752"/>
          <a:stretch/>
        </p:blipFill>
        <p:spPr bwMode="auto">
          <a:xfrm>
            <a:off x="1691680" y="2564904"/>
            <a:ext cx="5832648" cy="2851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90102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Tiempo Estimado: 1 día (8 horas de trabajo)</a:t>
            </a:r>
          </a:p>
          <a:p>
            <a:r>
              <a:rPr lang="es-GT" dirty="0" smtClean="0"/>
              <a:t>Número de Implementadores: 1 miembro</a:t>
            </a:r>
          </a:p>
          <a:p>
            <a:pPr>
              <a:buNone/>
            </a:pPr>
            <a:endParaRPr lang="es-GT" dirty="0" smtClean="0"/>
          </a:p>
          <a:p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</a:t>
            </a:r>
            <a:endParaRPr lang="es-GT" dirty="0" smtClean="0"/>
          </a:p>
          <a:p>
            <a:pPr lvl="0"/>
            <a:r>
              <a:rPr lang="en-US" dirty="0" smtClean="0"/>
              <a:t>Desktop Dell </a:t>
            </a:r>
            <a:r>
              <a:rPr lang="en-US" dirty="0" err="1" smtClean="0"/>
              <a:t>Inspiron</a:t>
            </a:r>
            <a:r>
              <a:rPr lang="en-US" dirty="0" smtClean="0"/>
              <a:t> i570-9114BK</a:t>
            </a:r>
            <a:endParaRPr lang="es-GT" dirty="0" smtClean="0"/>
          </a:p>
          <a:p>
            <a:pPr lvl="0"/>
            <a:r>
              <a:rPr lang="en-US" dirty="0" smtClean="0"/>
              <a:t>Monitor LCD S2031</a:t>
            </a:r>
            <a:endParaRPr lang="es-GT" dirty="0" smtClean="0"/>
          </a:p>
          <a:p>
            <a:pPr lvl="0"/>
            <a:r>
              <a:rPr lang="en-US" dirty="0" err="1" smtClean="0"/>
              <a:t>Impresora</a:t>
            </a:r>
            <a:r>
              <a:rPr lang="en-US" dirty="0" smtClean="0"/>
              <a:t> HP </a:t>
            </a:r>
            <a:r>
              <a:rPr lang="en-US" dirty="0" err="1" smtClean="0"/>
              <a:t>Deskjet</a:t>
            </a:r>
            <a:r>
              <a:rPr lang="en-US" dirty="0" smtClean="0"/>
              <a:t> 1000</a:t>
            </a:r>
          </a:p>
          <a:p>
            <a:pPr lvl="0"/>
            <a:endParaRPr lang="es-GT" dirty="0" smtClean="0"/>
          </a:p>
          <a:p>
            <a:r>
              <a:rPr lang="en-US" b="1" dirty="0" smtClean="0"/>
              <a:t>Software</a:t>
            </a:r>
            <a:endParaRPr lang="es-GT" dirty="0" smtClean="0"/>
          </a:p>
          <a:p>
            <a:pPr lvl="0"/>
            <a:r>
              <a:rPr lang="en-US" dirty="0" smtClean="0"/>
              <a:t>Windows 7 Professional</a:t>
            </a:r>
            <a:endParaRPr lang="es-GT" dirty="0" smtClean="0"/>
          </a:p>
          <a:p>
            <a:pPr lvl="0"/>
            <a:r>
              <a:rPr lang="en-US" dirty="0" smtClean="0"/>
              <a:t>SQL Server 2008 Express</a:t>
            </a:r>
            <a:endParaRPr lang="es-GT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Framework v4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Costo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 actual del sistema</a:t>
            </a:r>
            <a:endParaRPr lang="es-GT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Sistema manual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Desorden </a:t>
            </a:r>
            <a:r>
              <a:rPr lang="es-GT" dirty="0"/>
              <a:t>de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Control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Seguridad de los datos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/>
              <a:t>Trasladar el sistema actual de procesos manuales a un sistema moderno basado en soluciones informáticas </a:t>
            </a:r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Agilizar </a:t>
            </a:r>
            <a:r>
              <a:rPr lang="es-GT" dirty="0"/>
              <a:t>el ingreso de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Obtener </a:t>
            </a:r>
            <a:r>
              <a:rPr lang="es-GT" dirty="0"/>
              <a:t>información útil para la </a:t>
            </a:r>
            <a:r>
              <a:rPr lang="es-GT" dirty="0" smtClean="0"/>
              <a:t>administración y gerencia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Proveer una plataforma </a:t>
            </a:r>
            <a:r>
              <a:rPr lang="es-GT" dirty="0"/>
              <a:t>informática que le permita centralizar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/>
              <a:t>Implementar un sistema </a:t>
            </a:r>
            <a:r>
              <a:rPr lang="es-GT" dirty="0" smtClean="0"/>
              <a:t>de seguridad automatizado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del software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Módulos y secciones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Secciones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Compras</a:t>
            </a:r>
          </a:p>
          <a:p>
            <a:r>
              <a:rPr lang="es-GT" dirty="0" smtClean="0"/>
              <a:t>Ventas</a:t>
            </a:r>
          </a:p>
          <a:p>
            <a:r>
              <a:rPr lang="es-GT" dirty="0" smtClean="0"/>
              <a:t>Empleados</a:t>
            </a:r>
          </a:p>
          <a:p>
            <a:r>
              <a:rPr lang="es-GT" dirty="0" smtClean="0"/>
              <a:t>Gerencia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Garantía y soporte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Capacitación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Todo el personal de la empresa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</TotalTime>
  <Words>202</Words>
  <Application>Microsoft Office PowerPoint</Application>
  <PresentationFormat>Presentación en pantalla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Módulo</vt:lpstr>
      <vt:lpstr>Dattex-Plus </vt:lpstr>
      <vt:lpstr>Estado actual del sistema</vt:lpstr>
      <vt:lpstr>Objetivo general</vt:lpstr>
      <vt:lpstr>Objetivos específicos</vt:lpstr>
      <vt:lpstr>Descripción del software</vt:lpstr>
      <vt:lpstr>Secciones</vt:lpstr>
      <vt:lpstr>Garantía y soporte</vt:lpstr>
      <vt:lpstr>Capacitación</vt:lpstr>
      <vt:lpstr>Alcance</vt:lpstr>
      <vt:lpstr>Objetivos</vt:lpstr>
      <vt:lpstr>Metas</vt:lpstr>
      <vt:lpstr>Descripción de la capacitación</vt:lpstr>
      <vt:lpstr>Diapositiva 13</vt:lpstr>
      <vt:lpstr>Instalación</vt:lpstr>
      <vt:lpstr>Diapositiva 15</vt:lpstr>
      <vt:lpstr>Diapositiva 16</vt:lpstr>
      <vt:lpstr>Costo</vt:lpstr>
    </vt:vector>
  </TitlesOfParts>
  <Company>URL-estudiante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Ludwing</dc:creator>
  <cp:lastModifiedBy>Ludwing</cp:lastModifiedBy>
  <cp:revision>20</cp:revision>
  <dcterms:created xsi:type="dcterms:W3CDTF">2012-07-16T02:38:39Z</dcterms:created>
  <dcterms:modified xsi:type="dcterms:W3CDTF">2012-07-16T08:08:59Z</dcterms:modified>
</cp:coreProperties>
</file>