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B146-D0B1-4940-7EB2-451D47E6A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D600C-268B-F8C9-5457-B05E284B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FDE11-9A2D-8990-C441-DF423DCE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464D-0C21-A0EA-2B33-790B5784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5AE9F-E219-63AB-A743-93FA240B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3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987D-9EB3-0E52-93C2-FE5B4B20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80E79-3BD7-AC7B-A41A-97524E847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1DAFD-DFC4-9438-D787-3D6E2EAC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BB95-F0F8-AF90-B7CF-37D0D18D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8B3E-FD43-080A-C47D-E71D9B5B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C5BDC-8B6F-360F-B6C2-28964648D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F4C60-8F72-0B9C-E9B3-1443AE758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F4926-EE8A-A667-D10E-729C6FAA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BA931-2E27-779C-0ACE-F28E13E3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CC1C-E382-D542-11B7-48194A72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ACB1-1FE3-2FD9-7307-47AA5828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6973-E582-646D-8656-8EF7A3830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D702E-BF4F-DD23-9961-B9ACDC72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98EC-4169-DAE2-4F65-A1A6FF03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7DC4-CEF3-640F-59A7-84AEF136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3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C2BB-A2D8-3F00-A390-6A36B5ED3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B0159-4F83-CAE0-B083-E14BBD98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9BAC-FA5D-9082-D63C-5501910E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5C2D8-DC1D-F5FD-577E-47F4294E0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54F31-5306-C2BA-1A4D-A74A3164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754F-359D-FA8D-790B-D4D14A7A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CA803-187C-A991-51FC-40753A12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7E4A-7832-E1F1-C79E-2AB7BF7F7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8A875-BEE0-DD0D-131B-9A4E93D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EAE8F-A208-480C-F47B-71644E9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2560D-A0C9-A88D-75D7-C08ECD7C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14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9DC8-BAFB-B1B8-A69E-637CF751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C43F-6F23-A342-3F62-AECA6BEA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28ABE-3C80-787D-A9EA-8BC4C731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C79F6-1027-65BF-05DE-BD5197CC6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CFDE5-6E07-7E07-6D27-E13BAF8A6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98D01-C52A-3BE7-9A9F-897C2F54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1BDF0-41CA-CA80-E297-A7A371AA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38690-D2AD-5EF1-A723-1DDB7E7F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DFAE-E127-62BE-76E1-8E66B379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C20A7-E8F8-A604-9A9A-FD259BCF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98BC5-6EC3-D186-ED03-7BDFE1FAC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78128-0BE0-4519-B684-E0C72BA6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BD94B-C5AE-5AC0-868A-C3746BCD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59BC6-BC8E-2C30-A68B-64E6DBD4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5BB8D-5529-13A7-4656-F69C4E3C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7E05-1189-0E35-DECE-5F1E7A6ED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40E9-62A6-5DA5-0A15-5DDE07F8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496F7-6ED7-F68C-6476-7367D94B4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F7E48-E2D8-3FD3-1833-9EA126CA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D2720-7D08-530F-C06A-162885AF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C989D-D066-837D-5B60-EEA4C9BC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F8FA-BCA6-0F3F-3AEE-E05A03DD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9BCE1-304A-26C1-36FA-E314FA003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E0082-7584-3E97-7CCF-C025CD7A2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561E6-9568-6E8A-8BF1-21195286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C3A40-412F-3ABF-1E1B-ACD5D269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31DA1-371F-FFBE-9E66-B998AB5A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5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FB173-D008-89BA-904F-4D23524D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528BA-49C1-20EB-CC6F-1A7C3DCFB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A451-2DA1-B55A-3DE9-1F729912F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EBDFB-108F-4191-886F-DE1A543898EE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4ACFA-1125-7FBE-3A29-A9676E7C5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F664E-1CB4-E7DE-9EC8-1480B3F6E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991A9-F280-49CE-B350-4CAC6BBA8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3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F6A6ED-41D5-1ECE-3814-9C743693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450"/>
            <a:ext cx="12192000" cy="6344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C9E99-5CC8-96B6-B129-CB693B863AD9}"/>
              </a:ext>
            </a:extLst>
          </p:cNvPr>
          <p:cNvSpPr txBox="1"/>
          <p:nvPr/>
        </p:nvSpPr>
        <p:spPr>
          <a:xfrm>
            <a:off x="68826" y="72117"/>
            <a:ext cx="1140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u="sng" dirty="0">
                <a:solidFill>
                  <a:srgbClr val="2E5B7E"/>
                </a:solidFill>
                <a:latin typeface="Source Sans Pro" panose="020B0503030403020204" pitchFamily="34" charset="0"/>
              </a:rPr>
              <a:t>s</a:t>
            </a:r>
            <a:r>
              <a:rPr lang="en-US" b="0" i="0" u="sng" dirty="0">
                <a:solidFill>
                  <a:srgbClr val="2E5B7E"/>
                </a:solidFill>
                <a:effectLst/>
                <a:latin typeface="Source Sans Pro" panose="020B0503030403020204" pitchFamily="34" charset="0"/>
              </a:rPr>
              <a:t>ketchy</a:t>
            </a:r>
            <a:endParaRPr lang="en-US" b="0" i="0" dirty="0">
              <a:solidFill>
                <a:srgbClr val="343A40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9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0141F-8AD1-885B-32C5-507392D3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47"/>
          <a:stretch>
            <a:fillRect/>
          </a:stretch>
        </p:blipFill>
        <p:spPr>
          <a:xfrm>
            <a:off x="0" y="555013"/>
            <a:ext cx="12192000" cy="61821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A81E91-4839-7912-89BE-99A4D2EEC063}"/>
              </a:ext>
            </a:extLst>
          </p:cNvPr>
          <p:cNvSpPr txBox="1"/>
          <p:nvPr/>
        </p:nvSpPr>
        <p:spPr>
          <a:xfrm>
            <a:off x="70338" y="185681"/>
            <a:ext cx="123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sandstone</a:t>
            </a:r>
          </a:p>
        </p:txBody>
      </p:sp>
    </p:spTree>
    <p:extLst>
      <p:ext uri="{BB962C8B-B14F-4D97-AF65-F5344CB8AC3E}">
        <p14:creationId xmlns:p14="http://schemas.microsoft.com/office/powerpoint/2010/main" val="339687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BA451-A90C-5B42-3545-FFBD599EF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013"/>
            <a:ext cx="12192000" cy="6302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07033-5414-AF1D-9475-8F2A9EC44852}"/>
              </a:ext>
            </a:extLst>
          </p:cNvPr>
          <p:cNvSpPr txBox="1"/>
          <p:nvPr/>
        </p:nvSpPr>
        <p:spPr>
          <a:xfrm>
            <a:off x="70338" y="18568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Minty</a:t>
            </a:r>
          </a:p>
        </p:txBody>
      </p:sp>
    </p:spTree>
    <p:extLst>
      <p:ext uri="{BB962C8B-B14F-4D97-AF65-F5344CB8AC3E}">
        <p14:creationId xmlns:p14="http://schemas.microsoft.com/office/powerpoint/2010/main" val="193385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B92A5E-3425-B979-A845-50DE33D58C08}"/>
              </a:ext>
            </a:extLst>
          </p:cNvPr>
          <p:cNvSpPr txBox="1"/>
          <p:nvPr/>
        </p:nvSpPr>
        <p:spPr>
          <a:xfrm>
            <a:off x="206477" y="808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materia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801E69-4FB3-5248-F770-468CEFFE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010"/>
            <a:ext cx="12192000" cy="630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6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43414-B0D1-F6B5-9FD6-40B10657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840"/>
            <a:ext cx="12192000" cy="6183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0E6DDD-386B-CD43-7E17-10C1AA3E1059}"/>
              </a:ext>
            </a:extLst>
          </p:cNvPr>
          <p:cNvSpPr txBox="1"/>
          <p:nvPr/>
        </p:nvSpPr>
        <p:spPr>
          <a:xfrm>
            <a:off x="167148" y="3055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lux</a:t>
            </a:r>
          </a:p>
        </p:txBody>
      </p:sp>
    </p:spTree>
    <p:extLst>
      <p:ext uri="{BB962C8B-B14F-4D97-AF65-F5344CB8AC3E}">
        <p14:creationId xmlns:p14="http://schemas.microsoft.com/office/powerpoint/2010/main" val="40729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4A7327-B039-4C01-79B9-66C87BF34145}"/>
              </a:ext>
            </a:extLst>
          </p:cNvPr>
          <p:cNvSpPr txBox="1"/>
          <p:nvPr/>
        </p:nvSpPr>
        <p:spPr>
          <a:xfrm>
            <a:off x="0" y="1397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lumen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3E03C-8E62-AFF7-C849-DAFD9AC6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131"/>
            <a:ext cx="12192000" cy="634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4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Andrés Menéndez Barillas</dc:creator>
  <cp:lastModifiedBy>Diego Andrés Menéndez Barillas</cp:lastModifiedBy>
  <cp:revision>1</cp:revision>
  <dcterms:created xsi:type="dcterms:W3CDTF">2025-10-09T17:05:11Z</dcterms:created>
  <dcterms:modified xsi:type="dcterms:W3CDTF">2025-10-09T17:19:53Z</dcterms:modified>
</cp:coreProperties>
</file>