
<file path=[Content_Types].xml><?xml version="1.0" encoding="utf-8"?>
<Types xmlns="http://schemas.openxmlformats.org/package/2006/content-types">
  <Default Extension="fntdata" ContentType="application/x-fontdata"/>
  <Default Extension="xml" ContentType="application/xml"/>
  <Default Extension="png" ContentType="image/png"/>
  <Default Extension="rels" ContentType="application/vnd.openxmlformats-package.relationships+xml"/>
  <Default Extension="psmdcp" ContentType="application/vnd.openxmlformats-package.core-properties+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tableStyles.xml" ContentType="application/vnd.openxmlformats-officedocument.presentationml.tableStyles+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slides/slide19.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Id1" /><Relationship Type="http://schemas.openxmlformats.org/package/2006/relationships/metadata/core-properties" Target="/package/services/metadata/core-properties/1d88f42e09774e36901d0343eeb30492.psmdcp" Id="R0a788111d80846c5" /></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SpecialPlsOnTitleSld="0" strictFirstAndLastChars="0" embedTrueTypeFonts="1" saveSubsetFonts="1" autoCompressPictures="0">
  <p:sldMasterIdLst>
    <p:sldMasterId id="2147483662" r:id="rId5"/>
  </p:sldMasterIdLst>
  <p:notesMasterIdLst>
    <p:notesMasterId r:id="rId6"/>
  </p:notesMasterIdLst>
  <p:sldIdLst>
    <p:sldId id="274" r:id="Refe9fdec2f0c45c4" DeepLBanner=""/>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5143500"/>
  <p:notesSz cx="6858000" cy="9144000"/>
  <p:embeddedFontLst>
    <p:embeddedFont>
      <p:font typeface="Roboto"/>
      <p:regular r:id="rId25"/>
      <p:bold r:id="rId26"/>
      <p:italic r:id="rId27"/>
      <p:boldItalic r:id="rId28"/>
    </p:embeddedFont>
    <p:embeddedFont>
      <p:font typeface="Quattrocento Sans"/>
      <p:regular r:id="rId29"/>
      <p:bold r:id="rId30"/>
      <p:italic r:id="rId31"/>
      <p:boldItalic r:id="rId32"/>
    </p:embeddedFont>
    <p:embeddedFont>
      <p:font typeface="Helvetica Neue"/>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2BC4AB-5460-45AA-9A51-B5B530A1004C}">
  <a:tblStyle styleId="{922BC4AB-5460-45AA-9A51-B5B530A1004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&#65279;<?xml version="1.0" encoding="utf-8"?><Relationships xmlns="http://schemas.openxmlformats.org/package/2006/relationships"><Relationship Type="http://schemas.openxmlformats.org/officeDocument/2006/relationships/slide" Target="slides/slide14.xml" Id="rId20" /><Relationship Type="http://schemas.openxmlformats.org/officeDocument/2006/relationships/slide" Target="slides/slide16.xml" Id="rId22" /><Relationship Type="http://schemas.openxmlformats.org/officeDocument/2006/relationships/slide" Target="slides/slide15.xml" Id="rId21" /><Relationship Type="http://schemas.openxmlformats.org/officeDocument/2006/relationships/slide" Target="slides/slide18.xml" Id="rId24" /><Relationship Type="http://schemas.openxmlformats.org/officeDocument/2006/relationships/slide" Target="slides/slide17.xml" Id="rId23" /><Relationship Type="http://schemas.openxmlformats.org/officeDocument/2006/relationships/theme" Target="theme/theme1.xml" Id="rId1" /><Relationship Type="http://schemas.openxmlformats.org/officeDocument/2006/relationships/viewProps" Target="viewProps.xml" Id="rId2" /><Relationship Type="http://schemas.openxmlformats.org/officeDocument/2006/relationships/presProps" Target="presProps.xml" Id="rId3" /><Relationship Type="http://schemas.openxmlformats.org/officeDocument/2006/relationships/tableStyles" Target="tableStyles.xml" Id="rId4" /><Relationship Type="http://schemas.openxmlformats.org/officeDocument/2006/relationships/slide" Target="slides/slide3.xml" Id="rId9" /><Relationship Type="http://schemas.openxmlformats.org/officeDocument/2006/relationships/font" Target="fonts/Roboto-bold.fntdata" Id="rId26" /><Relationship Type="http://schemas.openxmlformats.org/officeDocument/2006/relationships/font" Target="fonts/Roboto-regular.fntdata" Id="rId25" /><Relationship Type="http://schemas.openxmlformats.org/officeDocument/2006/relationships/font" Target="fonts/Roboto-boldItalic.fntdata" Id="rId28" /><Relationship Type="http://schemas.openxmlformats.org/officeDocument/2006/relationships/font" Target="fonts/Roboto-italic.fntdata" Id="rId27" /><Relationship Type="http://schemas.openxmlformats.org/officeDocument/2006/relationships/slideMaster" Target="slideMasters/slideMaster1.xml" Id="rId5" /><Relationship Type="http://schemas.openxmlformats.org/officeDocument/2006/relationships/notesMaster" Target="notesMasters/notesMaster1.xml" Id="rId6" /><Relationship Type="http://schemas.openxmlformats.org/officeDocument/2006/relationships/font" Target="fonts/QuattrocentoSans-regular.fntdata" Id="rId29" /><Relationship Type="http://schemas.openxmlformats.org/officeDocument/2006/relationships/slide" Target="slides/slide1.xml" Id="rId7" /><Relationship Type="http://schemas.openxmlformats.org/officeDocument/2006/relationships/slide" Target="slides/slide2.xml" Id="rId8" /><Relationship Type="http://schemas.openxmlformats.org/officeDocument/2006/relationships/font" Target="fonts/QuattrocentoSans-italic.fntdata" Id="rId31" /><Relationship Type="http://schemas.openxmlformats.org/officeDocument/2006/relationships/font" Target="fonts/QuattrocentoSans-bold.fntdata" Id="rId30" /><Relationship Type="http://schemas.openxmlformats.org/officeDocument/2006/relationships/slide" Target="slides/slide5.xml" Id="rId11" /><Relationship Type="http://schemas.openxmlformats.org/officeDocument/2006/relationships/font" Target="fonts/HelveticaNeue-regular.fntdata" Id="rId33" /><Relationship Type="http://schemas.openxmlformats.org/officeDocument/2006/relationships/slide" Target="slides/slide4.xml" Id="rId10" /><Relationship Type="http://schemas.openxmlformats.org/officeDocument/2006/relationships/font" Target="fonts/QuattrocentoSans-boldItalic.fntdata" Id="rId32" /><Relationship Type="http://schemas.openxmlformats.org/officeDocument/2006/relationships/slide" Target="slides/slide7.xml" Id="rId13" /><Relationship Type="http://schemas.openxmlformats.org/officeDocument/2006/relationships/font" Target="fonts/HelveticaNeue-italic.fntdata" Id="rId35" /><Relationship Type="http://schemas.openxmlformats.org/officeDocument/2006/relationships/slide" Target="slides/slide6.xml" Id="rId12" /><Relationship Type="http://schemas.openxmlformats.org/officeDocument/2006/relationships/font" Target="fonts/HelveticaNeue-bold.fntdata" Id="rId34" /><Relationship Type="http://schemas.openxmlformats.org/officeDocument/2006/relationships/slide" Target="slides/slide9.xml" Id="rId15" /><Relationship Type="http://schemas.openxmlformats.org/officeDocument/2006/relationships/slide" Target="slides/slide8.xml" Id="rId14" /><Relationship Type="http://schemas.openxmlformats.org/officeDocument/2006/relationships/font" Target="fonts/HelveticaNeue-boldItalic.fntdata" Id="rId36" /><Relationship Type="http://schemas.openxmlformats.org/officeDocument/2006/relationships/slide" Target="slides/slide11.xml" Id="rId17" /><Relationship Type="http://schemas.openxmlformats.org/officeDocument/2006/relationships/slide" Target="slides/slide10.xml" Id="rId16" /><Relationship Type="http://schemas.openxmlformats.org/officeDocument/2006/relationships/slide" Target="slides/slide13.xml" Id="rId19" /><Relationship Type="http://schemas.openxmlformats.org/officeDocument/2006/relationships/slide" Target="slides/slide12.xml" Id="rId18" /><Relationship Type="http://schemas.openxmlformats.org/officeDocument/2006/relationships/slide" Target="/ppt/slides/slide19.xml" Id="Refe9fdec2f0c45c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825" b="0" i="0" u="none" strike="noStrike" cap="none">
                <a:latin typeface="Helvetica Neue"/>
                <a:ea typeface="Helvetica Neue"/>
                <a:cs typeface="Helvetica Neue"/>
                <a:sym typeface="Helvetica Neue"/>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137" name="Shape 137"/>
        <p:cNvGrpSpPr/>
        <p:nvPr/>
      </p:nvGrpSpPr>
      <p:grpSpPr>
        <a:xfrm>
          <a:off x="0" y="0"/>
          <a:ext cx="0" cy="0"/>
          <a:chOff x="0" y="0"/>
          <a:chExt cx="0" cy="0"/>
        </a:xfrm>
      </p:grpSpPr>
      <p:sp>
        <p:nvSpPr>
          <p:cNvPr id="138" name="Google Shape;138;p2: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139" name="Google Shape;139;p2: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21" name="Shape 221"/>
        <p:cNvGrpSpPr/>
        <p:nvPr/>
      </p:nvGrpSpPr>
      <p:grpSpPr>
        <a:xfrm>
          <a:off x="0" y="0"/>
          <a:ext cx="0" cy="0"/>
          <a:chOff x="0" y="0"/>
          <a:chExt cx="0" cy="0"/>
        </a:xfrm>
      </p:grpSpPr>
      <p:sp>
        <p:nvSpPr>
          <p:cNvPr id="222" name="Google Shape;222;p13: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23" name="Google Shape;223;p13: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29" name="Shape 229"/>
        <p:cNvGrpSpPr/>
        <p:nvPr/>
      </p:nvGrpSpPr>
      <p:grpSpPr>
        <a:xfrm>
          <a:off x="0" y="0"/>
          <a:ext cx="0" cy="0"/>
          <a:chOff x="0" y="0"/>
          <a:chExt cx="0" cy="0"/>
        </a:xfrm>
      </p:grpSpPr>
      <p:sp>
        <p:nvSpPr>
          <p:cNvPr id="230" name="Google Shape;230;g2d5d2c644f8_0_57: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31" name="Google Shape;231;g2d5d2c644f8_0_57: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37" name="Shape 237"/>
        <p:cNvGrpSpPr/>
        <p:nvPr/>
      </p:nvGrpSpPr>
      <p:grpSpPr>
        <a:xfrm>
          <a:off x="0" y="0"/>
          <a:ext cx="0" cy="0"/>
          <a:chOff x="0" y="0"/>
          <a:chExt cx="0" cy="0"/>
        </a:xfrm>
      </p:grpSpPr>
      <p:sp>
        <p:nvSpPr>
          <p:cNvPr id="238" name="Google Shape;238;g2d5d2c644f8_0_89: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39" name="Google Shape;239;g2d5d2c644f8_0_89: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45" name="Shape 245"/>
        <p:cNvGrpSpPr/>
        <p:nvPr/>
      </p:nvGrpSpPr>
      <p:grpSpPr>
        <a:xfrm>
          <a:off x="0" y="0"/>
          <a:ext cx="0" cy="0"/>
          <a:chOff x="0" y="0"/>
          <a:chExt cx="0" cy="0"/>
        </a:xfrm>
      </p:grpSpPr>
      <p:sp>
        <p:nvSpPr>
          <p:cNvPr id="246" name="Google Shape;246;g33405440bbc_0_0: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47" name="Google Shape;247;g33405440bbc_0_0: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54" name="Shape 254"/>
        <p:cNvGrpSpPr/>
        <p:nvPr/>
      </p:nvGrpSpPr>
      <p:grpSpPr>
        <a:xfrm>
          <a:off x="0" y="0"/>
          <a:ext cx="0" cy="0"/>
          <a:chOff x="0" y="0"/>
          <a:chExt cx="0" cy="0"/>
        </a:xfrm>
      </p:grpSpPr>
      <p:sp>
        <p:nvSpPr>
          <p:cNvPr id="255" name="Google Shape;255;g33405440bbc_0_7: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56" name="Google Shape;256;g33405440bbc_0_7: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63" name="Shape 263"/>
        <p:cNvGrpSpPr/>
        <p:nvPr/>
      </p:nvGrpSpPr>
      <p:grpSpPr>
        <a:xfrm>
          <a:off x="0" y="0"/>
          <a:ext cx="0" cy="0"/>
          <a:chOff x="0" y="0"/>
          <a:chExt cx="0" cy="0"/>
        </a:xfrm>
      </p:grpSpPr>
      <p:sp>
        <p:nvSpPr>
          <p:cNvPr id="264" name="Google Shape;264;g33405440bbc_0_18: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65" name="Google Shape;265;g33405440bbc_0_18: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72" name="Shape 272"/>
        <p:cNvGrpSpPr/>
        <p:nvPr/>
      </p:nvGrpSpPr>
      <p:grpSpPr>
        <a:xfrm>
          <a:off x="0" y="0"/>
          <a:ext cx="0" cy="0"/>
          <a:chOff x="0" y="0"/>
          <a:chExt cx="0" cy="0"/>
        </a:xfrm>
      </p:grpSpPr>
      <p:sp>
        <p:nvSpPr>
          <p:cNvPr id="273" name="Google Shape;273;p15: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74" name="Google Shape;274;p15: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80" name="Shape 280"/>
        <p:cNvGrpSpPr/>
        <p:nvPr/>
      </p:nvGrpSpPr>
      <p:grpSpPr>
        <a:xfrm>
          <a:off x="0" y="0"/>
          <a:ext cx="0" cy="0"/>
          <a:chOff x="0" y="0"/>
          <a:chExt cx="0" cy="0"/>
        </a:xfrm>
      </p:grpSpPr>
      <p:sp>
        <p:nvSpPr>
          <p:cNvPr id="281" name="Google Shape;281;p17: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82" name="Google Shape;282;p17: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89" name="Shape 289"/>
        <p:cNvGrpSpPr/>
        <p:nvPr/>
      </p:nvGrpSpPr>
      <p:grpSpPr>
        <a:xfrm>
          <a:off x="0" y="0"/>
          <a:ext cx="0" cy="0"/>
          <a:chOff x="0" y="0"/>
          <a:chExt cx="0" cy="0"/>
        </a:xfrm>
      </p:grpSpPr>
      <p:sp>
        <p:nvSpPr>
          <p:cNvPr id="290" name="Google Shape;290;g2d5d2c644f8_0_99: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91" name="Google Shape;291;g2d5d2c644f8_0_99: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147" name="Shape 147"/>
        <p:cNvGrpSpPr/>
        <p:nvPr/>
      </p:nvGrpSpPr>
      <p:grpSpPr>
        <a:xfrm>
          <a:off x="0" y="0"/>
          <a:ext cx="0" cy="0"/>
          <a:chOff x="0" y="0"/>
          <a:chExt cx="0" cy="0"/>
        </a:xfrm>
      </p:grpSpPr>
      <p:sp>
        <p:nvSpPr>
          <p:cNvPr id="148" name="Google Shape;148;p3: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149" name="Google Shape;149;p3: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155" name="Shape 155"/>
        <p:cNvGrpSpPr/>
        <p:nvPr/>
      </p:nvGrpSpPr>
      <p:grpSpPr>
        <a:xfrm>
          <a:off x="0" y="0"/>
          <a:ext cx="0" cy="0"/>
          <a:chOff x="0" y="0"/>
          <a:chExt cx="0" cy="0"/>
        </a:xfrm>
      </p:grpSpPr>
      <p:sp>
        <p:nvSpPr>
          <p:cNvPr id="156" name="Google Shape;156;p4: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157" name="Google Shape;157;p4: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168" name="Shape 168"/>
        <p:cNvGrpSpPr/>
        <p:nvPr/>
      </p:nvGrpSpPr>
      <p:grpSpPr>
        <a:xfrm>
          <a:off x="0" y="0"/>
          <a:ext cx="0" cy="0"/>
          <a:chOff x="0" y="0"/>
          <a:chExt cx="0" cy="0"/>
        </a:xfrm>
      </p:grpSpPr>
      <p:sp>
        <p:nvSpPr>
          <p:cNvPr id="169" name="Google Shape;169;p5: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170" name="Google Shape;170;p5: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176" name="Shape 176"/>
        <p:cNvGrpSpPr/>
        <p:nvPr/>
      </p:nvGrpSpPr>
      <p:grpSpPr>
        <a:xfrm>
          <a:off x="0" y="0"/>
          <a:ext cx="0" cy="0"/>
          <a:chOff x="0" y="0"/>
          <a:chExt cx="0" cy="0"/>
        </a:xfrm>
      </p:grpSpPr>
      <p:sp>
        <p:nvSpPr>
          <p:cNvPr id="177" name="Google Shape;177;p7: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178" name="Google Shape;178;p7: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187" name="Shape 187"/>
        <p:cNvGrpSpPr/>
        <p:nvPr/>
      </p:nvGrpSpPr>
      <p:grpSpPr>
        <a:xfrm>
          <a:off x="0" y="0"/>
          <a:ext cx="0" cy="0"/>
          <a:chOff x="0" y="0"/>
          <a:chExt cx="0" cy="0"/>
        </a:xfrm>
      </p:grpSpPr>
      <p:sp>
        <p:nvSpPr>
          <p:cNvPr id="188" name="Google Shape;188;p8: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189" name="Google Shape;189;p8: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197" name="Shape 197"/>
        <p:cNvGrpSpPr/>
        <p:nvPr/>
      </p:nvGrpSpPr>
      <p:grpSpPr>
        <a:xfrm>
          <a:off x="0" y="0"/>
          <a:ext cx="0" cy="0"/>
          <a:chOff x="0" y="0"/>
          <a:chExt cx="0" cy="0"/>
        </a:xfrm>
      </p:grpSpPr>
      <p:sp>
        <p:nvSpPr>
          <p:cNvPr id="198" name="Google Shape;198;p9: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199" name="Google Shape;199;p9: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05" name="Shape 205"/>
        <p:cNvGrpSpPr/>
        <p:nvPr/>
      </p:nvGrpSpPr>
      <p:grpSpPr>
        <a:xfrm>
          <a:off x="0" y="0"/>
          <a:ext cx="0" cy="0"/>
          <a:chOff x="0" y="0"/>
          <a:chExt cx="0" cy="0"/>
        </a:xfrm>
      </p:grpSpPr>
      <p:sp>
        <p:nvSpPr>
          <p:cNvPr id="206" name="Google Shape;206;p11: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07" name="Google Shape;207;p11: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showMasterPhAnim="0">
  <p:cSld>
    <p:spTree>
      <p:nvGrpSpPr>
        <p:cNvPr id="213" name="Shape 213"/>
        <p:cNvGrpSpPr/>
        <p:nvPr/>
      </p:nvGrpSpPr>
      <p:grpSpPr>
        <a:xfrm>
          <a:off x="0" y="0"/>
          <a:ext cx="0" cy="0"/>
          <a:chOff x="0" y="0"/>
          <a:chExt cx="0" cy="0"/>
        </a:xfrm>
      </p:grpSpPr>
      <p:sp>
        <p:nvSpPr>
          <p:cNvPr id="214" name="Google Shape;214;p10:notes"/>
          <p:cNvSpPr txBox="1"/>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
            </a:r>
            <a:endParaRPr/>
          </a:p>
        </p:txBody>
      </p:sp>
      <p:sp>
        <p:nvSpPr>
          <p:cNvPr id="215" name="Google Shape;215;p10:notes"/>
          <p:cNvSpPr/>
          <p:nvPr>
            <p:ph type="sldImg" idx="2"/>
          </p:nvPr>
        </p:nvSpPr>
        <p:spPr>
          <a:xfrm>
            <a:off x="381000" y="685800"/>
            <a:ext cx="6096000" cy="3429000"/>
          </a:xfrm>
          <a:custGeom>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текст">
  <p:cSld name="Синий заголовок и текст">
    <p:bg>
      <p:bgPr>
        <a:solidFill>
          <a:srgbClr val="FFFFFF"/>
        </a:solidFill>
      </p:bgPr>
    </p:bg>
    <p:spTree>
      <p:nvGrpSpPr>
        <p:cNvPr id="12" name="Shape 12"/>
        <p:cNvGrpSpPr/>
        <p:nvPr/>
      </p:nvGrpSpPr>
      <p:grpSpPr>
        <a:xfrm>
          <a:off x="0" y="0"/>
          <a:ext cx="0" cy="0"/>
          <a:chOff x="0" y="0"/>
          <a:chExt cx="0" cy="0"/>
        </a:xfrm>
      </p:grpSpPr>
      <p:grpSp>
        <p:nvGrpSpPr>
          <p:cNvPr id="13" name="Google Shape;13;p2"/>
          <p:cNvGrpSpPr/>
          <p:nvPr/>
        </p:nvGrpSpPr>
        <p:grpSpPr>
          <a:xfrm>
            <a:off x="0" y="-20538"/>
            <a:ext cx="9144329" cy="1059582"/>
            <a:chOff x="0" y="4142"/>
            <a:chExt cx="9144329" cy="1059582"/>
          </a:xfrm>
        </p:grpSpPr>
        <p:sp>
          <p:nvSpPr>
            <p:cNvPr id="14" name="Google Shape;14;p2"/>
            <p:cNvSpPr/>
            <p:nvPr/>
          </p:nvSpPr>
          <p:spPr>
            <a:xfrm>
              <a:off x="0" y="4142"/>
              <a:ext cx="9144329" cy="1059582"/>
            </a:xfrm>
            <a:prstGeom prst="rect">
              <a:avLst/>
            </a:prstGeom>
            <a:solidFill>
              <a:srgbClr val="0F2C68"/>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id="15" name="Google Shape;15;p2"/>
            <p:cNvPicPr preferRelativeResize="0"/>
            <p:nvPr/>
          </p:nvPicPr>
          <p:blipFill rotWithShape="1">
            <a:blip r:embed="rId2">
              <a:alphaModFix/>
            </a:blip>
            <a:srcRect b="0" l="0" r="0" t="0"/>
            <a:stretch/>
          </p:blipFill>
          <p:spPr>
            <a:xfrm>
              <a:off x="36000" y="47076"/>
              <a:ext cx="936104" cy="940499"/>
            </a:xfrm>
            <a:prstGeom prst="rect">
              <a:avLst/>
            </a:prstGeom>
            <a:noFill/>
            <a:ln>
              <a:noFill/>
            </a:ln>
          </p:spPr>
        </p:pic>
      </p:grpSp>
      <p:sp>
        <p:nvSpPr>
          <p:cNvPr id="16" name="Google Shape;16;p2"/>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17" name="Google Shape;17;p2"/>
          <p:cNvSpPr txBox="1"/>
          <p:nvPr>
            <p:ph type="title"/>
          </p:nvPr>
        </p:nvSpPr>
        <p:spPr>
          <a:xfrm>
            <a:off x="1043608" y="51469"/>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8" name="Google Shape;18;p2"/>
          <p:cNvSpPr txBox="1"/>
          <p:nvPr>
            <p:ph idx="1" type="body"/>
          </p:nvPr>
        </p:nvSpPr>
        <p:spPr>
          <a:xfrm>
            <a:off x="251520" y="1131590"/>
            <a:ext cx="8712968" cy="3699410"/>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F2C68"/>
              </a:buClr>
              <a:buSzPts val="1200"/>
              <a:buFont typeface="Arial"/>
              <a:buNone/>
              <a:defRPr sz="1600"/>
            </a:lvl1pPr>
            <a:lvl2pPr indent="-304800" lvl="1" marL="914400" algn="l">
              <a:lnSpc>
                <a:spcPct val="100000"/>
              </a:lnSpc>
              <a:spcBef>
                <a:spcPts val="600"/>
              </a:spcBef>
              <a:spcAft>
                <a:spcPts val="0"/>
              </a:spcAft>
              <a:buClr>
                <a:srgbClr val="0F2C68"/>
              </a:buClr>
              <a:buSzPts val="1200"/>
              <a:buFont typeface="Arial"/>
              <a:buChar char="•"/>
              <a:defRPr sz="1600"/>
            </a:lvl2pPr>
            <a:lvl3pPr indent="-304800" lvl="2" marL="1371600" algn="l">
              <a:lnSpc>
                <a:spcPct val="100000"/>
              </a:lnSpc>
              <a:spcBef>
                <a:spcPts val="600"/>
              </a:spcBef>
              <a:spcAft>
                <a:spcPts val="0"/>
              </a:spcAft>
              <a:buClr>
                <a:srgbClr val="0F2C68"/>
              </a:buClr>
              <a:buSzPts val="1200"/>
              <a:buFont typeface="Arial"/>
              <a:buChar char="•"/>
              <a:defRPr sz="1600"/>
            </a:lvl3pPr>
            <a:lvl4pPr indent="-304800" lvl="3" marL="1828800" algn="l">
              <a:lnSpc>
                <a:spcPct val="100000"/>
              </a:lnSpc>
              <a:spcBef>
                <a:spcPts val="600"/>
              </a:spcBef>
              <a:spcAft>
                <a:spcPts val="0"/>
              </a:spcAft>
              <a:buClr>
                <a:srgbClr val="0F2C68"/>
              </a:buClr>
              <a:buSzPts val="1200"/>
              <a:buFont typeface="Arial"/>
              <a:buChar char="•"/>
              <a:defRPr sz="1600"/>
            </a:lvl4pPr>
            <a:lvl5pPr indent="-304800" lvl="4" marL="2286000" algn="l">
              <a:lnSpc>
                <a:spcPct val="100000"/>
              </a:lnSpc>
              <a:spcBef>
                <a:spcPts val="600"/>
              </a:spcBef>
              <a:spcAft>
                <a:spcPts val="0"/>
              </a:spcAft>
              <a:buClr>
                <a:srgbClr val="0F2C68"/>
              </a:buClr>
              <a:buSzPts val="1200"/>
              <a:buFont typeface="Arial"/>
              <a:buChar char="•"/>
              <a:defRPr sz="16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9" name="Google Shape;19;p2"/>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20" name="Google Shape;20;p2"/>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
        <p:nvSpPr>
          <p:cNvPr id="21" name="Google Shape;21;p2"/>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в колонках">
  <p:cSld name="Текст в колонках">
    <p:bg>
      <p:bgPr>
        <a:solidFill>
          <a:srgbClr val="FFFFFF"/>
        </a:solidFill>
      </p:bgPr>
    </p:bg>
    <p:spTree>
      <p:nvGrpSpPr>
        <p:cNvPr id="95" name="Shape 95"/>
        <p:cNvGrpSpPr/>
        <p:nvPr/>
      </p:nvGrpSpPr>
      <p:grpSpPr>
        <a:xfrm>
          <a:off x="0" y="0"/>
          <a:ext cx="0" cy="0"/>
          <a:chOff x="0" y="0"/>
          <a:chExt cx="0" cy="0"/>
        </a:xfrm>
      </p:grpSpPr>
      <p:sp>
        <p:nvSpPr>
          <p:cNvPr id="96" name="Google Shape;96;p11"/>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cxnSp>
        <p:nvCxnSpPr>
          <p:cNvPr id="97" name="Google Shape;97;p11"/>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98" name="Google Shape;98;p11"/>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9" name="Google Shape;99;p11"/>
          <p:cNvSpPr txBox="1"/>
          <p:nvPr/>
        </p:nvSpPr>
        <p:spPr>
          <a:xfrm>
            <a:off x="605278" y="1347614"/>
            <a:ext cx="8071178" cy="3096286"/>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253957"/>
              </a:buClr>
              <a:buSzPts val="1200"/>
              <a:buFont typeface="Arial"/>
              <a:buNone/>
            </a:pPr>
            <a:r>
              <a:rPr b="0" i="0" lang="ru-RU" sz="1200" u="none" cap="none" strike="noStrike">
                <a:solidFill>
                  <a:srgbClr val="253957"/>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a:p>
            <a:pPr indent="0" lvl="0" marL="0" marR="0" rtl="0" algn="l">
              <a:lnSpc>
                <a:spcPct val="100000"/>
              </a:lnSpc>
              <a:spcBef>
                <a:spcPts val="225"/>
              </a:spcBef>
              <a:spcAft>
                <a:spcPts val="0"/>
              </a:spcAft>
              <a:buClr>
                <a:srgbClr val="253957"/>
              </a:buClr>
              <a:buSzPts val="1200"/>
              <a:buFont typeface="Arial"/>
              <a:buNone/>
            </a:pPr>
            <a:r>
              <a:rPr b="0" i="0" lang="ru-RU" sz="1200" u="none" cap="none" strike="noStrike">
                <a:solidFill>
                  <a:srgbClr val="253957"/>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p:txBody>
      </p:sp>
      <p:sp>
        <p:nvSpPr>
          <p:cNvPr id="100" name="Google Shape;100;p11"/>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F2C68"/>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id="101" name="Google Shape;101;p11"/>
          <p:cNvPicPr preferRelativeResize="0"/>
          <p:nvPr/>
        </p:nvPicPr>
        <p:blipFill rotWithShape="1">
          <a:blip r:embed="rId2">
            <a:alphaModFix/>
          </a:blip>
          <a:srcRect b="0" l="0" r="0" t="0"/>
          <a:stretch/>
        </p:blipFill>
        <p:spPr>
          <a:xfrm>
            <a:off x="35496" y="51470"/>
            <a:ext cx="936000" cy="940394"/>
          </a:xfrm>
          <a:prstGeom prst="rect">
            <a:avLst/>
          </a:prstGeom>
          <a:noFill/>
          <a:ln>
            <a:noFill/>
          </a:ln>
        </p:spPr>
      </p:pic>
      <p:sp>
        <p:nvSpPr>
          <p:cNvPr id="102" name="Google Shape;102;p11"/>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писок">
  <p:cSld name="Список">
    <p:bg>
      <p:bgPr>
        <a:solidFill>
          <a:srgbClr val="FFFFFF"/>
        </a:solidFill>
      </p:bgPr>
    </p:bg>
    <p:spTree>
      <p:nvGrpSpPr>
        <p:cNvPr id="103" name="Shape 103"/>
        <p:cNvGrpSpPr/>
        <p:nvPr/>
      </p:nvGrpSpPr>
      <p:grpSpPr>
        <a:xfrm>
          <a:off x="0" y="0"/>
          <a:ext cx="0" cy="0"/>
          <a:chOff x="0" y="0"/>
          <a:chExt cx="0" cy="0"/>
        </a:xfrm>
      </p:grpSpPr>
      <p:sp>
        <p:nvSpPr>
          <p:cNvPr id="104" name="Google Shape;104;p12"/>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105" name="Google Shape;105;p12"/>
          <p:cNvSpPr txBox="1"/>
          <p:nvPr>
            <p:ph idx="1" type="body"/>
          </p:nvPr>
        </p:nvSpPr>
        <p:spPr>
          <a:xfrm>
            <a:off x="226623" y="1170486"/>
            <a:ext cx="8712968" cy="3699410"/>
          </a:xfrm>
          <a:prstGeom prst="rect">
            <a:avLst/>
          </a:prstGeom>
          <a:noFill/>
          <a:ln>
            <a:noFill/>
          </a:ln>
        </p:spPr>
        <p:txBody>
          <a:bodyPr anchorCtr="0" anchor="t" bIns="71425" lIns="71425" spcFirstLastPara="1" rIns="71425" wrap="square" tIns="71425">
            <a:normAutofit/>
          </a:bodyPr>
          <a:lstStyle>
            <a:lvl1pPr indent="-304800" lvl="0" marL="457200" algn="l">
              <a:lnSpc>
                <a:spcPct val="100000"/>
              </a:lnSpc>
              <a:spcBef>
                <a:spcPts val="0"/>
              </a:spcBef>
              <a:spcAft>
                <a:spcPts val="0"/>
              </a:spcAft>
              <a:buClr>
                <a:srgbClr val="0F2C68"/>
              </a:buClr>
              <a:buSzPts val="1200"/>
              <a:buFont typeface="Arial"/>
              <a:buChar char="•"/>
              <a:defRPr sz="1600"/>
            </a:lvl1pPr>
            <a:lvl2pPr indent="-295275" lvl="1" marL="914400" algn="l">
              <a:lnSpc>
                <a:spcPct val="100000"/>
              </a:lnSpc>
              <a:spcBef>
                <a:spcPts val="600"/>
              </a:spcBef>
              <a:spcAft>
                <a:spcPts val="0"/>
              </a:spcAft>
              <a:buClr>
                <a:srgbClr val="0F2C68"/>
              </a:buClr>
              <a:buSzPts val="1050"/>
              <a:buFont typeface="Arial"/>
              <a:buChar char="•"/>
              <a:defRPr sz="1400"/>
            </a:lvl2pPr>
            <a:lvl3pPr indent="-295275" lvl="2" marL="1371600" algn="l">
              <a:lnSpc>
                <a:spcPct val="100000"/>
              </a:lnSpc>
              <a:spcBef>
                <a:spcPts val="600"/>
              </a:spcBef>
              <a:spcAft>
                <a:spcPts val="0"/>
              </a:spcAft>
              <a:buClr>
                <a:srgbClr val="0F2C68"/>
              </a:buClr>
              <a:buSzPts val="1050"/>
              <a:buFont typeface="Arial"/>
              <a:buChar char="•"/>
              <a:defRPr sz="1400"/>
            </a:lvl3pPr>
            <a:lvl4pPr indent="-295275" lvl="3" marL="1828800" algn="l">
              <a:lnSpc>
                <a:spcPct val="100000"/>
              </a:lnSpc>
              <a:spcBef>
                <a:spcPts val="600"/>
              </a:spcBef>
              <a:spcAft>
                <a:spcPts val="0"/>
              </a:spcAft>
              <a:buClr>
                <a:srgbClr val="0F2C68"/>
              </a:buClr>
              <a:buSzPts val="1050"/>
              <a:buFont typeface="Arial"/>
              <a:buChar char="•"/>
              <a:defRPr sz="1400"/>
            </a:lvl4pPr>
            <a:lvl5pPr indent="-295275" lvl="4" marL="2286000" algn="l">
              <a:lnSpc>
                <a:spcPct val="100000"/>
              </a:lnSpc>
              <a:spcBef>
                <a:spcPts val="600"/>
              </a:spcBef>
              <a:spcAft>
                <a:spcPts val="0"/>
              </a:spcAft>
              <a:buClr>
                <a:srgbClr val="0F2C68"/>
              </a:buClr>
              <a:buSzPts val="1050"/>
              <a:buFont typeface="Arial"/>
              <a:buChar char="•"/>
              <a:defRPr sz="14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06" name="Google Shape;106;p12"/>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107" name="Google Shape;107;p12"/>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08" name="Google Shape;108;p12"/>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F2C68"/>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id="109" name="Google Shape;109;p12"/>
          <p:cNvPicPr preferRelativeResize="0"/>
          <p:nvPr/>
        </p:nvPicPr>
        <p:blipFill rotWithShape="1">
          <a:blip r:embed="rId2">
            <a:alphaModFix/>
          </a:blip>
          <a:srcRect b="0" l="0" r="0" t="0"/>
          <a:stretch/>
        </p:blipFill>
        <p:spPr>
          <a:xfrm>
            <a:off x="35496" y="51470"/>
            <a:ext cx="936000" cy="940394"/>
          </a:xfrm>
          <a:prstGeom prst="rect">
            <a:avLst/>
          </a:prstGeom>
          <a:noFill/>
          <a:ln>
            <a:noFill/>
          </a:ln>
        </p:spPr>
      </p:pic>
      <p:sp>
        <p:nvSpPr>
          <p:cNvPr id="110" name="Google Shape;110;p12"/>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текста">
  <p:cSld name="Два текста">
    <p:bg>
      <p:bgPr>
        <a:solidFill>
          <a:srgbClr val="FFFFFF"/>
        </a:solidFill>
      </p:bgPr>
    </p:bg>
    <p:spTree>
      <p:nvGrpSpPr>
        <p:cNvPr id="111" name="Shape 111"/>
        <p:cNvGrpSpPr/>
        <p:nvPr/>
      </p:nvGrpSpPr>
      <p:grpSpPr>
        <a:xfrm>
          <a:off x="0" y="0"/>
          <a:ext cx="0" cy="0"/>
          <a:chOff x="0" y="0"/>
          <a:chExt cx="0" cy="0"/>
        </a:xfrm>
      </p:grpSpPr>
      <p:sp>
        <p:nvSpPr>
          <p:cNvPr id="112" name="Google Shape;112;p13"/>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F2C68"/>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3" name="Google Shape;113;p13"/>
          <p:cNvSpPr txBox="1"/>
          <p:nvPr>
            <p:ph idx="1" type="body"/>
          </p:nvPr>
        </p:nvSpPr>
        <p:spPr>
          <a:xfrm>
            <a:off x="467544" y="1385428"/>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F2C68"/>
              </a:buClr>
              <a:buSzPts val="1200"/>
              <a:buFont typeface="Arial"/>
              <a:buNone/>
              <a:defRPr sz="1600"/>
            </a:lvl1pPr>
            <a:lvl2pPr indent="-296465" lvl="1" marL="914400" algn="l">
              <a:lnSpc>
                <a:spcPct val="100000"/>
              </a:lnSpc>
              <a:spcBef>
                <a:spcPts val="1688"/>
              </a:spcBef>
              <a:spcAft>
                <a:spcPts val="0"/>
              </a:spcAft>
              <a:buClr>
                <a:srgbClr val="0F2C68"/>
              </a:buClr>
              <a:buSzPts val="1069"/>
              <a:buFont typeface="Arial"/>
              <a:buChar char="•"/>
              <a:defRPr sz="1425"/>
            </a:lvl2pPr>
            <a:lvl3pPr indent="-296465" lvl="2" marL="1371600" algn="l">
              <a:lnSpc>
                <a:spcPct val="100000"/>
              </a:lnSpc>
              <a:spcBef>
                <a:spcPts val="1688"/>
              </a:spcBef>
              <a:spcAft>
                <a:spcPts val="0"/>
              </a:spcAft>
              <a:buClr>
                <a:srgbClr val="0F2C68"/>
              </a:buClr>
              <a:buSzPts val="1069"/>
              <a:buFont typeface="Arial"/>
              <a:buChar char="•"/>
              <a:defRPr sz="1425"/>
            </a:lvl3pPr>
            <a:lvl4pPr indent="-296465" lvl="3" marL="1828800" algn="l">
              <a:lnSpc>
                <a:spcPct val="100000"/>
              </a:lnSpc>
              <a:spcBef>
                <a:spcPts val="1688"/>
              </a:spcBef>
              <a:spcAft>
                <a:spcPts val="0"/>
              </a:spcAft>
              <a:buClr>
                <a:srgbClr val="0F2C68"/>
              </a:buClr>
              <a:buSzPts val="1069"/>
              <a:buFont typeface="Arial"/>
              <a:buChar char="•"/>
              <a:defRPr sz="1425"/>
            </a:lvl4pPr>
            <a:lvl5pPr indent="-296465" lvl="4" marL="2286000" algn="l">
              <a:lnSpc>
                <a:spcPct val="100000"/>
              </a:lnSpc>
              <a:spcBef>
                <a:spcPts val="1688"/>
              </a:spcBef>
              <a:spcAft>
                <a:spcPts val="0"/>
              </a:spcAft>
              <a:buClr>
                <a:srgbClr val="0F2C68"/>
              </a:buClr>
              <a:buSzPts val="1069"/>
              <a:buFont typeface="Arial"/>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114" name="Google Shape;114;p13"/>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115" name="Google Shape;115;p13"/>
          <p:cNvSpPr txBox="1"/>
          <p:nvPr>
            <p:ph idx="2" type="body"/>
          </p:nvPr>
        </p:nvSpPr>
        <p:spPr>
          <a:xfrm>
            <a:off x="4716016" y="1385428"/>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F2C68"/>
              </a:buClr>
              <a:buSzPts val="1200"/>
              <a:buFont typeface="Arial"/>
              <a:buNone/>
              <a:defRPr sz="1600"/>
            </a:lvl1pPr>
            <a:lvl2pPr indent="-296465" lvl="1" marL="914400" algn="l">
              <a:lnSpc>
                <a:spcPct val="100000"/>
              </a:lnSpc>
              <a:spcBef>
                <a:spcPts val="1688"/>
              </a:spcBef>
              <a:spcAft>
                <a:spcPts val="0"/>
              </a:spcAft>
              <a:buClr>
                <a:srgbClr val="0F2C68"/>
              </a:buClr>
              <a:buSzPts val="1069"/>
              <a:buFont typeface="Arial"/>
              <a:buChar char="•"/>
              <a:defRPr sz="1425"/>
            </a:lvl2pPr>
            <a:lvl3pPr indent="-296465" lvl="2" marL="1371600" algn="l">
              <a:lnSpc>
                <a:spcPct val="100000"/>
              </a:lnSpc>
              <a:spcBef>
                <a:spcPts val="1688"/>
              </a:spcBef>
              <a:spcAft>
                <a:spcPts val="0"/>
              </a:spcAft>
              <a:buClr>
                <a:srgbClr val="0F2C68"/>
              </a:buClr>
              <a:buSzPts val="1069"/>
              <a:buFont typeface="Arial"/>
              <a:buChar char="•"/>
              <a:defRPr sz="1425"/>
            </a:lvl3pPr>
            <a:lvl4pPr indent="-296465" lvl="3" marL="1828800" algn="l">
              <a:lnSpc>
                <a:spcPct val="100000"/>
              </a:lnSpc>
              <a:spcBef>
                <a:spcPts val="1688"/>
              </a:spcBef>
              <a:spcAft>
                <a:spcPts val="0"/>
              </a:spcAft>
              <a:buClr>
                <a:srgbClr val="0F2C68"/>
              </a:buClr>
              <a:buSzPts val="1069"/>
              <a:buFont typeface="Arial"/>
              <a:buChar char="•"/>
              <a:defRPr sz="1425"/>
            </a:lvl4pPr>
            <a:lvl5pPr indent="-296465" lvl="4" marL="2286000" algn="l">
              <a:lnSpc>
                <a:spcPct val="100000"/>
              </a:lnSpc>
              <a:spcBef>
                <a:spcPts val="1688"/>
              </a:spcBef>
              <a:spcAft>
                <a:spcPts val="0"/>
              </a:spcAft>
              <a:buClr>
                <a:srgbClr val="0F2C68"/>
              </a:buClr>
              <a:buSzPts val="1069"/>
              <a:buFont typeface="Arial"/>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116" name="Google Shape;116;p13"/>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cxnSp>
        <p:nvCxnSpPr>
          <p:cNvPr id="117" name="Google Shape;117;p13"/>
          <p:cNvCxnSpPr/>
          <p:nvPr/>
        </p:nvCxnSpPr>
        <p:spPr>
          <a:xfrm>
            <a:off x="0" y="1059582"/>
            <a:ext cx="9100866" cy="0"/>
          </a:xfrm>
          <a:prstGeom prst="straightConnector1">
            <a:avLst/>
          </a:prstGeom>
          <a:noFill/>
          <a:ln cap="flat" cmpd="sng" w="12700">
            <a:solidFill>
              <a:srgbClr val="253957"/>
            </a:solidFill>
            <a:prstDash val="solid"/>
            <a:miter lim="400000"/>
            <a:headEnd len="sm" w="sm" type="none"/>
            <a:tailEnd len="sm" w="sm" type="none"/>
          </a:ln>
        </p:spPr>
      </p:cxnSp>
      <p:sp>
        <p:nvSpPr>
          <p:cNvPr id="118" name="Google Shape;118;p13"/>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id="119" name="Google Shape;119;p13"/>
          <p:cNvPicPr preferRelativeResize="0"/>
          <p:nvPr/>
        </p:nvPicPr>
        <p:blipFill rotWithShape="1">
          <a:blip r:embed="rId2">
            <a:alphaModFix/>
          </a:blip>
          <a:srcRect b="0" l="0" r="0" t="0"/>
          <a:stretch/>
        </p:blipFill>
        <p:spPr>
          <a:xfrm>
            <a:off x="35496" y="51470"/>
            <a:ext cx="936000" cy="940394"/>
          </a:xfrm>
          <a:prstGeom prst="rect">
            <a:avLst/>
          </a:prstGeom>
          <a:noFill/>
          <a:ln>
            <a:noFill/>
          </a:ln>
        </p:spPr>
      </p:pic>
      <p:sp>
        <p:nvSpPr>
          <p:cNvPr id="120" name="Google Shape;120;p13"/>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 3 шт.">
  <p:cSld name="Фото — 3 шт.">
    <p:bg>
      <p:bgPr>
        <a:solidFill>
          <a:srgbClr val="FFFFFF"/>
        </a:solidFill>
      </p:bgPr>
    </p:bg>
    <p:spTree>
      <p:nvGrpSpPr>
        <p:cNvPr id="121" name="Shape 121"/>
        <p:cNvGrpSpPr/>
        <p:nvPr/>
      </p:nvGrpSpPr>
      <p:grpSpPr>
        <a:xfrm>
          <a:off x="0" y="0"/>
          <a:ext cx="0" cy="0"/>
          <a:chOff x="0" y="0"/>
          <a:chExt cx="0" cy="0"/>
        </a:xfrm>
      </p:grpSpPr>
      <p:sp>
        <p:nvSpPr>
          <p:cNvPr id="122" name="Google Shape;122;p14"/>
          <p:cNvSpPr/>
          <p:nvPr>
            <p:ph idx="2" type="pic"/>
          </p:nvPr>
        </p:nvSpPr>
        <p:spPr>
          <a:xfrm>
            <a:off x="4685853" y="2685604"/>
            <a:ext cx="2812852" cy="1989088"/>
          </a:xfrm>
          <a:prstGeom prst="rect">
            <a:avLst/>
          </a:prstGeom>
          <a:noFill/>
          <a:ln>
            <a:noFill/>
          </a:ln>
        </p:spPr>
      </p:sp>
      <p:sp>
        <p:nvSpPr>
          <p:cNvPr id="123" name="Google Shape;123;p14"/>
          <p:cNvSpPr/>
          <p:nvPr>
            <p:ph idx="3" type="pic"/>
          </p:nvPr>
        </p:nvSpPr>
        <p:spPr>
          <a:xfrm>
            <a:off x="4689133" y="468809"/>
            <a:ext cx="2812852" cy="1989088"/>
          </a:xfrm>
          <a:prstGeom prst="rect">
            <a:avLst/>
          </a:prstGeom>
          <a:noFill/>
          <a:ln>
            <a:noFill/>
          </a:ln>
        </p:spPr>
      </p:sp>
      <p:sp>
        <p:nvSpPr>
          <p:cNvPr id="124" name="Google Shape;124;p14"/>
          <p:cNvSpPr/>
          <p:nvPr>
            <p:ph idx="4" type="pic"/>
          </p:nvPr>
        </p:nvSpPr>
        <p:spPr>
          <a:xfrm>
            <a:off x="1645295" y="468809"/>
            <a:ext cx="2812852" cy="4205883"/>
          </a:xfrm>
          <a:prstGeom prst="rect">
            <a:avLst/>
          </a:prstGeom>
          <a:noFill/>
          <a:ln>
            <a:noFill/>
          </a:ln>
        </p:spPr>
      </p:sp>
      <p:sp>
        <p:nvSpPr>
          <p:cNvPr id="125" name="Google Shape;125;p14"/>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cxnSp>
        <p:nvCxnSpPr>
          <p:cNvPr id="126" name="Google Shape;126;p14"/>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127" name="Google Shape;127;p14"/>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id="128" name="Google Shape;128;p14"/>
          <p:cNvPicPr preferRelativeResize="0"/>
          <p:nvPr/>
        </p:nvPicPr>
        <p:blipFill rotWithShape="1">
          <a:blip r:embed="rId2">
            <a:alphaModFix/>
          </a:blip>
          <a:srcRect b="0" l="0" r="0" t="0"/>
          <a:stretch/>
        </p:blipFill>
        <p:spPr>
          <a:xfrm>
            <a:off x="35496" y="51470"/>
            <a:ext cx="936000" cy="940394"/>
          </a:xfrm>
          <a:prstGeom prst="rect">
            <a:avLst/>
          </a:prstGeom>
          <a:noFill/>
          <a:ln>
            <a:noFill/>
          </a:ln>
        </p:spPr>
      </p:pic>
      <p:sp>
        <p:nvSpPr>
          <p:cNvPr id="129" name="Google Shape;129;p14"/>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Фото">
  <p:cSld name="Фото">
    <p:bg>
      <p:bgPr>
        <a:solidFill>
          <a:srgbClr val="FFFFFF"/>
        </a:solidFill>
      </p:bgPr>
    </p:bg>
    <p:spTree>
      <p:nvGrpSpPr>
        <p:cNvPr id="130" name="Shape 130"/>
        <p:cNvGrpSpPr/>
        <p:nvPr/>
      </p:nvGrpSpPr>
      <p:grpSpPr>
        <a:xfrm>
          <a:off x="0" y="0"/>
          <a:ext cx="0" cy="0"/>
          <a:chOff x="0" y="0"/>
          <a:chExt cx="0" cy="0"/>
        </a:xfrm>
      </p:grpSpPr>
      <p:sp>
        <p:nvSpPr>
          <p:cNvPr id="131" name="Google Shape;131;p15"/>
          <p:cNvSpPr/>
          <p:nvPr>
            <p:ph idx="2" type="pic"/>
          </p:nvPr>
        </p:nvSpPr>
        <p:spPr>
          <a:xfrm>
            <a:off x="1143000" y="0"/>
            <a:ext cx="6858000" cy="5143500"/>
          </a:xfrm>
          <a:prstGeom prst="rect">
            <a:avLst/>
          </a:prstGeom>
          <a:noFill/>
          <a:ln>
            <a:noFill/>
          </a:ln>
        </p:spPr>
      </p:sp>
      <p:sp>
        <p:nvSpPr>
          <p:cNvPr id="132" name="Google Shape;132;p15"/>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cxnSp>
        <p:nvCxnSpPr>
          <p:cNvPr id="133" name="Google Shape;133;p15"/>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134" name="Google Shape;134;p15"/>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id="135" name="Google Shape;135;p15"/>
          <p:cNvPicPr preferRelativeResize="0"/>
          <p:nvPr/>
        </p:nvPicPr>
        <p:blipFill rotWithShape="1">
          <a:blip r:embed="rId2">
            <a:alphaModFix/>
          </a:blip>
          <a:srcRect b="0" l="0" r="0" t="0"/>
          <a:stretch/>
        </p:blipFill>
        <p:spPr>
          <a:xfrm>
            <a:off x="35496" y="51470"/>
            <a:ext cx="936000" cy="940394"/>
          </a:xfrm>
          <a:prstGeom prst="rect">
            <a:avLst/>
          </a:prstGeom>
          <a:noFill/>
          <a:ln>
            <a:noFill/>
          </a:ln>
        </p:spPr>
      </p:pic>
      <p:sp>
        <p:nvSpPr>
          <p:cNvPr id="136" name="Google Shape;136;p15"/>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презентации">
  <p:cSld name="Титульный слайд презентации">
    <p:spTree>
      <p:nvGrpSpPr>
        <p:cNvPr id="22" name="Shape 22"/>
        <p:cNvGrpSpPr/>
        <p:nvPr/>
      </p:nvGrpSpPr>
      <p:grpSpPr>
        <a:xfrm>
          <a:off x="0" y="0"/>
          <a:ext cx="0" cy="0"/>
          <a:chOff x="0" y="0"/>
          <a:chExt cx="0" cy="0"/>
        </a:xfrm>
      </p:grpSpPr>
      <p:sp>
        <p:nvSpPr>
          <p:cNvPr id="23" name="Google Shape;23;p3"/>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24" name="Google Shape;24;p3"/>
          <p:cNvSpPr txBox="1"/>
          <p:nvPr>
            <p:ph idx="1" type="body"/>
          </p:nvPr>
        </p:nvSpPr>
        <p:spPr>
          <a:xfrm>
            <a:off x="2627709" y="87511"/>
            <a:ext cx="5805488" cy="701873"/>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F2C68"/>
              </a:buClr>
              <a:buSzPts val="1500"/>
              <a:buFont typeface="Arial"/>
              <a:buNone/>
              <a:defRPr b="0" sz="2000"/>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25" name="Google Shape;25;p3"/>
          <p:cNvSpPr txBox="1"/>
          <p:nvPr>
            <p:ph idx="2" type="body"/>
          </p:nvPr>
        </p:nvSpPr>
        <p:spPr>
          <a:xfrm>
            <a:off x="2637936" y="870356"/>
            <a:ext cx="5805488" cy="701873"/>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F2C68"/>
              </a:buClr>
              <a:buSzPts val="1500"/>
              <a:buFont typeface="Arial"/>
              <a:buNone/>
              <a:defRPr sz="2000">
                <a:solidFill>
                  <a:srgbClr val="0F2C68"/>
                </a:solidFill>
              </a:defRPr>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26" name="Google Shape;26;p3"/>
          <p:cNvSpPr txBox="1"/>
          <p:nvPr>
            <p:ph idx="3" type="body"/>
          </p:nvPr>
        </p:nvSpPr>
        <p:spPr>
          <a:xfrm>
            <a:off x="2627709" y="1851670"/>
            <a:ext cx="5805488" cy="701873"/>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F2C68"/>
              </a:buClr>
              <a:buSzPts val="2400"/>
              <a:buFont typeface="Arial"/>
              <a:buNone/>
              <a:defRPr b="1" sz="3200"/>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27" name="Google Shape;27;p3"/>
          <p:cNvSpPr txBox="1"/>
          <p:nvPr>
            <p:ph idx="4" type="body"/>
          </p:nvPr>
        </p:nvSpPr>
        <p:spPr>
          <a:xfrm>
            <a:off x="6084888" y="2643189"/>
            <a:ext cx="3016250" cy="2061864"/>
          </a:xfrm>
          <a:prstGeom prst="rect">
            <a:avLst/>
          </a:prstGeom>
          <a:noFill/>
          <a:ln>
            <a:noFill/>
          </a:ln>
        </p:spPr>
        <p:txBody>
          <a:bodyPr anchorCtr="0" anchor="t" bIns="71425" lIns="71425" spcFirstLastPara="1" rIns="71425" wrap="square" tIns="71425">
            <a:normAutofit/>
          </a:bodyPr>
          <a:lstStyle>
            <a:lvl1pPr indent="-228600" lvl="0" marL="457200" algn="r">
              <a:lnSpc>
                <a:spcPct val="100000"/>
              </a:lnSpc>
              <a:spcBef>
                <a:spcPts val="0"/>
              </a:spcBef>
              <a:spcAft>
                <a:spcPts val="0"/>
              </a:spcAft>
              <a:buClr>
                <a:srgbClr val="0F2C68"/>
              </a:buClr>
              <a:buSzPts val="1200"/>
              <a:buFont typeface="Arial"/>
              <a:buNone/>
              <a:defRPr/>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28" name="Google Shape;28;p3"/>
          <p:cNvSpPr txBox="1"/>
          <p:nvPr>
            <p:ph idx="5" type="body"/>
          </p:nvPr>
        </p:nvSpPr>
        <p:spPr>
          <a:xfrm>
            <a:off x="4320469" y="4705052"/>
            <a:ext cx="2288443" cy="350937"/>
          </a:xfrm>
          <a:prstGeom prst="rect">
            <a:avLst/>
          </a:prstGeom>
          <a:noFill/>
          <a:ln>
            <a:noFill/>
          </a:ln>
        </p:spPr>
        <p:txBody>
          <a:bodyPr anchorCtr="0" anchor="t" bIns="71425" lIns="71425" spcFirstLastPara="1" rIns="71425" wrap="square" tIns="71425">
            <a:normAutofit/>
          </a:bodyPr>
          <a:lstStyle>
            <a:lvl1pPr indent="-228600" lvl="0" marL="457200" algn="ctr">
              <a:lnSpc>
                <a:spcPct val="100000"/>
              </a:lnSpc>
              <a:spcBef>
                <a:spcPts val="0"/>
              </a:spcBef>
              <a:spcAft>
                <a:spcPts val="0"/>
              </a:spcAft>
              <a:buClr>
                <a:srgbClr val="0F2C68"/>
              </a:buClr>
              <a:buSzPts val="1500"/>
              <a:buFont typeface="Arial"/>
              <a:buNone/>
              <a:defRPr sz="2000"/>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grpSp>
        <p:nvGrpSpPr>
          <p:cNvPr id="29" name="Google Shape;29;p3"/>
          <p:cNvGrpSpPr/>
          <p:nvPr/>
        </p:nvGrpSpPr>
        <p:grpSpPr>
          <a:xfrm>
            <a:off x="0" y="-20538"/>
            <a:ext cx="2241302" cy="5184576"/>
            <a:chOff x="0" y="16616"/>
            <a:chExt cx="2241302" cy="5143500"/>
          </a:xfrm>
        </p:grpSpPr>
        <p:sp>
          <p:nvSpPr>
            <p:cNvPr id="30" name="Google Shape;30;p3"/>
            <p:cNvSpPr/>
            <p:nvPr/>
          </p:nvSpPr>
          <p:spPr>
            <a:xfrm>
              <a:off x="0" y="16616"/>
              <a:ext cx="2241302" cy="5143500"/>
            </a:xfrm>
            <a:prstGeom prst="rect">
              <a:avLst/>
            </a:prstGeom>
            <a:solidFill>
              <a:srgbClr val="0F2C68"/>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id="31" name="Google Shape;31;p3"/>
            <p:cNvPicPr preferRelativeResize="0"/>
            <p:nvPr/>
          </p:nvPicPr>
          <p:blipFill rotWithShape="1">
            <a:blip r:embed="rId2">
              <a:alphaModFix/>
            </a:blip>
            <a:srcRect b="0" l="0" r="0" t="0"/>
            <a:stretch/>
          </p:blipFill>
          <p:spPr>
            <a:xfrm>
              <a:off x="652599" y="280793"/>
              <a:ext cx="936104" cy="940499"/>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презентации">
  <p:cSld name="1_Титульный слайд презентации">
    <p:spTree>
      <p:nvGrpSpPr>
        <p:cNvPr id="32" name="Shape 32"/>
        <p:cNvGrpSpPr/>
        <p:nvPr/>
      </p:nvGrpSpPr>
      <p:grpSpPr>
        <a:xfrm>
          <a:off x="0" y="0"/>
          <a:ext cx="0" cy="0"/>
          <a:chOff x="0" y="0"/>
          <a:chExt cx="0" cy="0"/>
        </a:xfrm>
      </p:grpSpPr>
      <p:sp>
        <p:nvSpPr>
          <p:cNvPr id="33" name="Google Shape;33;p4"/>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34" name="Google Shape;34;p4"/>
          <p:cNvSpPr txBox="1"/>
          <p:nvPr>
            <p:ph idx="1" type="body"/>
          </p:nvPr>
        </p:nvSpPr>
        <p:spPr>
          <a:xfrm>
            <a:off x="4572000" y="4741093"/>
            <a:ext cx="2288443" cy="350937"/>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0F2C68"/>
              </a:buClr>
              <a:buSzPts val="1200"/>
              <a:buFont typeface="Arial"/>
              <a:buNone/>
              <a:defRPr sz="1600">
                <a:solidFill>
                  <a:srgbClr val="0F2C68"/>
                </a:solidFill>
              </a:defRPr>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35" name="Google Shape;35;p4"/>
          <p:cNvSpPr txBox="1"/>
          <p:nvPr>
            <p:ph idx="2" type="body"/>
          </p:nvPr>
        </p:nvSpPr>
        <p:spPr>
          <a:xfrm>
            <a:off x="3519914" y="843558"/>
            <a:ext cx="4392613" cy="103321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F2C68"/>
              </a:buClr>
              <a:buSzPts val="1350"/>
              <a:buFont typeface="Arial"/>
              <a:buNone/>
              <a:defRPr sz="1800">
                <a:solidFill>
                  <a:srgbClr val="0F2C68"/>
                </a:solidFill>
                <a:latin typeface="Arial"/>
                <a:ea typeface="Arial"/>
                <a:cs typeface="Arial"/>
                <a:sym typeface="Arial"/>
              </a:defRPr>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36" name="Google Shape;36;p4"/>
          <p:cNvSpPr txBox="1"/>
          <p:nvPr>
            <p:ph idx="3" type="body"/>
          </p:nvPr>
        </p:nvSpPr>
        <p:spPr>
          <a:xfrm>
            <a:off x="3519913" y="2275719"/>
            <a:ext cx="4392613" cy="1033212"/>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F2C68"/>
              </a:buClr>
              <a:buSzPts val="1350"/>
              <a:buFont typeface="Arial"/>
              <a:buNone/>
              <a:defRPr sz="1800">
                <a:solidFill>
                  <a:srgbClr val="0F2C68"/>
                </a:solidFill>
                <a:latin typeface="Arial"/>
                <a:ea typeface="Arial"/>
                <a:cs typeface="Arial"/>
                <a:sym typeface="Arial"/>
              </a:defRPr>
            </a:lvl1pPr>
            <a:lvl2pPr indent="-314325" lvl="1" marL="914400" algn="l">
              <a:lnSpc>
                <a:spcPct val="100000"/>
              </a:lnSpc>
              <a:spcBef>
                <a:spcPts val="600"/>
              </a:spcBef>
              <a:spcAft>
                <a:spcPts val="0"/>
              </a:spcAft>
              <a:buClr>
                <a:srgbClr val="0F2C68"/>
              </a:buClr>
              <a:buSzPts val="1350"/>
              <a:buChar char="•"/>
              <a:defRPr/>
            </a:lvl2pPr>
            <a:lvl3pPr indent="-314325" lvl="2" marL="1371600" algn="l">
              <a:lnSpc>
                <a:spcPct val="100000"/>
              </a:lnSpc>
              <a:spcBef>
                <a:spcPts val="600"/>
              </a:spcBef>
              <a:spcAft>
                <a:spcPts val="0"/>
              </a:spcAft>
              <a:buClr>
                <a:srgbClr val="0F2C68"/>
              </a:buClr>
              <a:buSzPts val="1350"/>
              <a:buChar char="•"/>
              <a:defRPr/>
            </a:lvl3pPr>
            <a:lvl4pPr indent="-314325" lvl="3" marL="1828800" algn="l">
              <a:lnSpc>
                <a:spcPct val="100000"/>
              </a:lnSpc>
              <a:spcBef>
                <a:spcPts val="600"/>
              </a:spcBef>
              <a:spcAft>
                <a:spcPts val="0"/>
              </a:spcAft>
              <a:buClr>
                <a:srgbClr val="0F2C68"/>
              </a:buClr>
              <a:buSzPts val="1350"/>
              <a:buChar char="•"/>
              <a:defRPr/>
            </a:lvl4pPr>
            <a:lvl5pPr indent="-314325" lvl="4" marL="2286000" algn="l">
              <a:lnSpc>
                <a:spcPct val="100000"/>
              </a:lnSpc>
              <a:spcBef>
                <a:spcPts val="600"/>
              </a:spcBef>
              <a:spcAft>
                <a:spcPts val="0"/>
              </a:spcAft>
              <a:buClr>
                <a:srgbClr val="0F2C68"/>
              </a:buClr>
              <a:buSzPts val="1350"/>
              <a:buChar char="•"/>
              <a:defRPr/>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grpSp>
        <p:nvGrpSpPr>
          <p:cNvPr id="37" name="Google Shape;37;p4"/>
          <p:cNvGrpSpPr/>
          <p:nvPr/>
        </p:nvGrpSpPr>
        <p:grpSpPr>
          <a:xfrm>
            <a:off x="0" y="-20538"/>
            <a:ext cx="2241302" cy="5180654"/>
            <a:chOff x="0" y="16616"/>
            <a:chExt cx="2241302" cy="5143500"/>
          </a:xfrm>
        </p:grpSpPr>
        <p:sp>
          <p:nvSpPr>
            <p:cNvPr id="38" name="Google Shape;38;p4"/>
            <p:cNvSpPr/>
            <p:nvPr/>
          </p:nvSpPr>
          <p:spPr>
            <a:xfrm>
              <a:off x="0" y="16616"/>
              <a:ext cx="2241302" cy="5143500"/>
            </a:xfrm>
            <a:prstGeom prst="rect">
              <a:avLst/>
            </a:prstGeom>
            <a:solidFill>
              <a:srgbClr val="0F2C68"/>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id="39" name="Google Shape;39;p4"/>
            <p:cNvPicPr preferRelativeResize="0"/>
            <p:nvPr/>
          </p:nvPicPr>
          <p:blipFill rotWithShape="1">
            <a:blip r:embed="rId2">
              <a:alphaModFix/>
            </a:blip>
            <a:srcRect b="0" l="0" r="0" t="0"/>
            <a:stretch/>
          </p:blipFill>
          <p:spPr>
            <a:xfrm>
              <a:off x="652599" y="280793"/>
              <a:ext cx="936104" cy="940499"/>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колонки текста">
  <p:cSld name="Синий заголовок и колонки текста">
    <p:bg>
      <p:bgPr>
        <a:solidFill>
          <a:srgbClr val="FFFFFF"/>
        </a:solidFill>
      </p:bgPr>
    </p:bg>
    <p:spTree>
      <p:nvGrpSpPr>
        <p:cNvPr id="40" name="Shape 40"/>
        <p:cNvGrpSpPr/>
        <p:nvPr/>
      </p:nvGrpSpPr>
      <p:grpSpPr>
        <a:xfrm>
          <a:off x="0" y="0"/>
          <a:ext cx="0" cy="0"/>
          <a:chOff x="0" y="0"/>
          <a:chExt cx="0" cy="0"/>
        </a:xfrm>
      </p:grpSpPr>
      <p:grpSp>
        <p:nvGrpSpPr>
          <p:cNvPr id="41" name="Google Shape;41;p5"/>
          <p:cNvGrpSpPr/>
          <p:nvPr/>
        </p:nvGrpSpPr>
        <p:grpSpPr>
          <a:xfrm>
            <a:off x="0" y="4142"/>
            <a:ext cx="9144329" cy="1059582"/>
            <a:chOff x="0" y="4142"/>
            <a:chExt cx="9144329" cy="1059582"/>
          </a:xfrm>
        </p:grpSpPr>
        <p:sp>
          <p:nvSpPr>
            <p:cNvPr id="42" name="Google Shape;42;p5"/>
            <p:cNvSpPr/>
            <p:nvPr/>
          </p:nvSpPr>
          <p:spPr>
            <a:xfrm>
              <a:off x="0" y="4142"/>
              <a:ext cx="9144329" cy="1059582"/>
            </a:xfrm>
            <a:prstGeom prst="rect">
              <a:avLst/>
            </a:prstGeom>
            <a:solidFill>
              <a:srgbClr val="0F2C68"/>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id="43" name="Google Shape;43;p5"/>
            <p:cNvPicPr preferRelativeResize="0"/>
            <p:nvPr/>
          </p:nvPicPr>
          <p:blipFill rotWithShape="1">
            <a:blip r:embed="rId2">
              <a:alphaModFix/>
            </a:blip>
            <a:srcRect b="0" l="0" r="0" t="0"/>
            <a:stretch/>
          </p:blipFill>
          <p:spPr>
            <a:xfrm>
              <a:off x="36000" y="47076"/>
              <a:ext cx="936104" cy="940499"/>
            </a:xfrm>
            <a:prstGeom prst="rect">
              <a:avLst/>
            </a:prstGeom>
            <a:noFill/>
            <a:ln>
              <a:noFill/>
            </a:ln>
          </p:spPr>
        </p:pic>
      </p:grpSp>
      <p:sp>
        <p:nvSpPr>
          <p:cNvPr id="44" name="Google Shape;44;p5"/>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45" name="Google Shape;45;p5"/>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cxnSp>
        <p:nvCxnSpPr>
          <p:cNvPr id="46" name="Google Shape;46;p5"/>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47" name="Google Shape;47;p5"/>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5"/>
          <p:cNvSpPr txBox="1"/>
          <p:nvPr/>
        </p:nvSpPr>
        <p:spPr>
          <a:xfrm>
            <a:off x="605278" y="1347614"/>
            <a:ext cx="8071178" cy="3096286"/>
          </a:xfrm>
          <a:prstGeom prst="rect">
            <a:avLst/>
          </a:prstGeom>
          <a:noFill/>
          <a:ln>
            <a:noFill/>
          </a:ln>
        </p:spPr>
        <p:txBody>
          <a:bodyPr anchorCtr="0" anchor="t" bIns="26775" lIns="26775" spcFirstLastPara="1" rIns="26775" wrap="square" tIns="26775">
            <a:noAutofit/>
          </a:bodyPr>
          <a:lstStyle/>
          <a:p>
            <a:pPr indent="0" lvl="0" marL="0" marR="0" rtl="0" algn="l">
              <a:lnSpc>
                <a:spcPct val="100000"/>
              </a:lnSpc>
              <a:spcBef>
                <a:spcPts val="0"/>
              </a:spcBef>
              <a:spcAft>
                <a:spcPts val="0"/>
              </a:spcAft>
              <a:buClr>
                <a:srgbClr val="253957"/>
              </a:buClr>
              <a:buSzPts val="1200"/>
              <a:buFont typeface="Arial"/>
              <a:buNone/>
            </a:pPr>
            <a:r>
              <a:rPr b="0" i="0" lang="ru-RU" sz="1200" u="none" cap="none" strike="noStrike">
                <a:solidFill>
                  <a:srgbClr val="253957"/>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a:p>
            <a:pPr indent="0" lvl="0" marL="0" marR="0" rtl="0" algn="l">
              <a:lnSpc>
                <a:spcPct val="100000"/>
              </a:lnSpc>
              <a:spcBef>
                <a:spcPts val="225"/>
              </a:spcBef>
              <a:spcAft>
                <a:spcPts val="0"/>
              </a:spcAft>
              <a:buClr>
                <a:srgbClr val="253957"/>
              </a:buClr>
              <a:buSzPts val="1200"/>
              <a:buFont typeface="Arial"/>
              <a:buNone/>
            </a:pPr>
            <a:r>
              <a:rPr b="0" i="0" lang="ru-RU" sz="1200" u="none" cap="none" strike="noStrike">
                <a:solidFill>
                  <a:srgbClr val="253957"/>
                </a:solidFill>
                <a:latin typeface="Arial"/>
                <a:ea typeface="Arial"/>
                <a:cs typeface="Arial"/>
                <a:sym typeface="Arial"/>
              </a:rPr>
              <a:t>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t>
            </a:r>
            <a:endParaRPr/>
          </a:p>
        </p:txBody>
      </p:sp>
      <p:sp>
        <p:nvSpPr>
          <p:cNvPr id="49" name="Google Shape;49;p5"/>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список">
  <p:cSld name="Синий заголовок и список">
    <p:bg>
      <p:bgPr>
        <a:solidFill>
          <a:srgbClr val="FFFFFF"/>
        </a:solidFill>
      </p:bgPr>
    </p:bg>
    <p:spTree>
      <p:nvGrpSpPr>
        <p:cNvPr id="50" name="Shape 50"/>
        <p:cNvGrpSpPr/>
        <p:nvPr/>
      </p:nvGrpSpPr>
      <p:grpSpPr>
        <a:xfrm>
          <a:off x="0" y="0"/>
          <a:ext cx="0" cy="0"/>
          <a:chOff x="0" y="0"/>
          <a:chExt cx="0" cy="0"/>
        </a:xfrm>
      </p:grpSpPr>
      <p:grpSp>
        <p:nvGrpSpPr>
          <p:cNvPr id="51" name="Google Shape;51;p6"/>
          <p:cNvGrpSpPr/>
          <p:nvPr/>
        </p:nvGrpSpPr>
        <p:grpSpPr>
          <a:xfrm>
            <a:off x="0" y="4142"/>
            <a:ext cx="9144329" cy="1059582"/>
            <a:chOff x="0" y="4142"/>
            <a:chExt cx="9144329" cy="1059582"/>
          </a:xfrm>
        </p:grpSpPr>
        <p:sp>
          <p:nvSpPr>
            <p:cNvPr id="52" name="Google Shape;52;p6"/>
            <p:cNvSpPr/>
            <p:nvPr/>
          </p:nvSpPr>
          <p:spPr>
            <a:xfrm>
              <a:off x="0" y="4142"/>
              <a:ext cx="9144329" cy="1059582"/>
            </a:xfrm>
            <a:prstGeom prst="rect">
              <a:avLst/>
            </a:prstGeom>
            <a:solidFill>
              <a:srgbClr val="0F2C68"/>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id="53" name="Google Shape;53;p6"/>
            <p:cNvPicPr preferRelativeResize="0"/>
            <p:nvPr/>
          </p:nvPicPr>
          <p:blipFill rotWithShape="1">
            <a:blip r:embed="rId2">
              <a:alphaModFix/>
            </a:blip>
            <a:srcRect b="0" l="0" r="0" t="0"/>
            <a:stretch/>
          </p:blipFill>
          <p:spPr>
            <a:xfrm>
              <a:off x="36000" y="47076"/>
              <a:ext cx="936104" cy="940499"/>
            </a:xfrm>
            <a:prstGeom prst="rect">
              <a:avLst/>
            </a:prstGeom>
            <a:noFill/>
            <a:ln>
              <a:noFill/>
            </a:ln>
          </p:spPr>
        </p:pic>
      </p:grpSp>
      <p:sp>
        <p:nvSpPr>
          <p:cNvPr id="54" name="Google Shape;54;p6"/>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55" name="Google Shape;55;p6"/>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6" name="Google Shape;56;p6"/>
          <p:cNvSpPr txBox="1"/>
          <p:nvPr>
            <p:ph idx="1" type="body"/>
          </p:nvPr>
        </p:nvSpPr>
        <p:spPr>
          <a:xfrm>
            <a:off x="226623" y="1170486"/>
            <a:ext cx="8712968" cy="3699410"/>
          </a:xfrm>
          <a:prstGeom prst="rect">
            <a:avLst/>
          </a:prstGeom>
          <a:noFill/>
          <a:ln>
            <a:noFill/>
          </a:ln>
        </p:spPr>
        <p:txBody>
          <a:bodyPr anchorCtr="0" anchor="t" bIns="71425" lIns="71425" spcFirstLastPara="1" rIns="71425" wrap="square" tIns="71425">
            <a:normAutofit/>
          </a:bodyPr>
          <a:lstStyle>
            <a:lvl1pPr indent="-304800" lvl="0" marL="457200" algn="l">
              <a:lnSpc>
                <a:spcPct val="100000"/>
              </a:lnSpc>
              <a:spcBef>
                <a:spcPts val="0"/>
              </a:spcBef>
              <a:spcAft>
                <a:spcPts val="0"/>
              </a:spcAft>
              <a:buClr>
                <a:srgbClr val="0F2C68"/>
              </a:buClr>
              <a:buSzPts val="1200"/>
              <a:buFont typeface="Arial"/>
              <a:buChar char="•"/>
              <a:defRPr sz="1600"/>
            </a:lvl1pPr>
            <a:lvl2pPr indent="-295275" lvl="1" marL="914400" algn="l">
              <a:lnSpc>
                <a:spcPct val="100000"/>
              </a:lnSpc>
              <a:spcBef>
                <a:spcPts val="600"/>
              </a:spcBef>
              <a:spcAft>
                <a:spcPts val="0"/>
              </a:spcAft>
              <a:buClr>
                <a:srgbClr val="0F2C68"/>
              </a:buClr>
              <a:buSzPts val="1050"/>
              <a:buFont typeface="Arial"/>
              <a:buChar char="•"/>
              <a:defRPr sz="1400"/>
            </a:lvl2pPr>
            <a:lvl3pPr indent="-295275" lvl="2" marL="1371600" algn="l">
              <a:lnSpc>
                <a:spcPct val="100000"/>
              </a:lnSpc>
              <a:spcBef>
                <a:spcPts val="600"/>
              </a:spcBef>
              <a:spcAft>
                <a:spcPts val="0"/>
              </a:spcAft>
              <a:buClr>
                <a:srgbClr val="0F2C68"/>
              </a:buClr>
              <a:buSzPts val="1050"/>
              <a:buFont typeface="Arial"/>
              <a:buChar char="•"/>
              <a:defRPr sz="1400"/>
            </a:lvl3pPr>
            <a:lvl4pPr indent="-295275" lvl="3" marL="1828800" algn="l">
              <a:lnSpc>
                <a:spcPct val="100000"/>
              </a:lnSpc>
              <a:spcBef>
                <a:spcPts val="600"/>
              </a:spcBef>
              <a:spcAft>
                <a:spcPts val="0"/>
              </a:spcAft>
              <a:buClr>
                <a:srgbClr val="0F2C68"/>
              </a:buClr>
              <a:buSzPts val="1050"/>
              <a:buFont typeface="Arial"/>
              <a:buChar char="•"/>
              <a:defRPr sz="1400"/>
            </a:lvl4pPr>
            <a:lvl5pPr indent="-295275" lvl="4" marL="2286000" algn="l">
              <a:lnSpc>
                <a:spcPct val="100000"/>
              </a:lnSpc>
              <a:spcBef>
                <a:spcPts val="600"/>
              </a:spcBef>
              <a:spcAft>
                <a:spcPts val="0"/>
              </a:spcAft>
              <a:buClr>
                <a:srgbClr val="0F2C68"/>
              </a:buClr>
              <a:buSzPts val="1050"/>
              <a:buFont typeface="Arial"/>
              <a:buChar char="•"/>
              <a:defRPr sz="14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57" name="Google Shape;57;p6"/>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58" name="Google Shape;58;p6"/>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9" name="Google Shape;59;p6"/>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код">
  <p:cSld name="Синий заголовок и код">
    <p:bg>
      <p:bgPr>
        <a:solidFill>
          <a:srgbClr val="FFFFFF"/>
        </a:solidFill>
      </p:bgPr>
    </p:bg>
    <p:spTree>
      <p:nvGrpSpPr>
        <p:cNvPr id="60" name="Shape 60"/>
        <p:cNvGrpSpPr/>
        <p:nvPr/>
      </p:nvGrpSpPr>
      <p:grpSpPr>
        <a:xfrm>
          <a:off x="0" y="0"/>
          <a:ext cx="0" cy="0"/>
          <a:chOff x="0" y="0"/>
          <a:chExt cx="0" cy="0"/>
        </a:xfrm>
      </p:grpSpPr>
      <p:grpSp>
        <p:nvGrpSpPr>
          <p:cNvPr id="61" name="Google Shape;61;p7"/>
          <p:cNvGrpSpPr/>
          <p:nvPr/>
        </p:nvGrpSpPr>
        <p:grpSpPr>
          <a:xfrm>
            <a:off x="0" y="4142"/>
            <a:ext cx="9144329" cy="1059582"/>
            <a:chOff x="0" y="4142"/>
            <a:chExt cx="9144329" cy="1059582"/>
          </a:xfrm>
        </p:grpSpPr>
        <p:sp>
          <p:nvSpPr>
            <p:cNvPr id="62" name="Google Shape;62;p7"/>
            <p:cNvSpPr/>
            <p:nvPr/>
          </p:nvSpPr>
          <p:spPr>
            <a:xfrm>
              <a:off x="0" y="4142"/>
              <a:ext cx="9144329" cy="1059582"/>
            </a:xfrm>
            <a:prstGeom prst="rect">
              <a:avLst/>
            </a:prstGeom>
            <a:solidFill>
              <a:srgbClr val="0F2C68"/>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id="63" name="Google Shape;63;p7"/>
            <p:cNvPicPr preferRelativeResize="0"/>
            <p:nvPr/>
          </p:nvPicPr>
          <p:blipFill rotWithShape="1">
            <a:blip r:embed="rId2">
              <a:alphaModFix/>
            </a:blip>
            <a:srcRect b="0" l="0" r="0" t="0"/>
            <a:stretch/>
          </p:blipFill>
          <p:spPr>
            <a:xfrm>
              <a:off x="36000" y="47076"/>
              <a:ext cx="936104" cy="940499"/>
            </a:xfrm>
            <a:prstGeom prst="rect">
              <a:avLst/>
            </a:prstGeom>
            <a:noFill/>
            <a:ln>
              <a:noFill/>
            </a:ln>
          </p:spPr>
        </p:pic>
      </p:grpSp>
      <p:sp>
        <p:nvSpPr>
          <p:cNvPr id="64" name="Google Shape;64;p7"/>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65" name="Google Shape;65;p7"/>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6" name="Google Shape;66;p7"/>
          <p:cNvSpPr/>
          <p:nvPr>
            <p:ph idx="2" type="pic"/>
          </p:nvPr>
        </p:nvSpPr>
        <p:spPr>
          <a:xfrm>
            <a:off x="4685852" y="1372939"/>
            <a:ext cx="3702571" cy="3315147"/>
          </a:xfrm>
          <a:prstGeom prst="rect">
            <a:avLst/>
          </a:prstGeom>
          <a:solidFill>
            <a:srgbClr val="F2F2F2"/>
          </a:solidFill>
          <a:ln>
            <a:noFill/>
          </a:ln>
        </p:spPr>
      </p:sp>
      <p:sp>
        <p:nvSpPr>
          <p:cNvPr id="67" name="Google Shape;67;p7"/>
          <p:cNvSpPr txBox="1"/>
          <p:nvPr>
            <p:ph idx="1" type="body"/>
          </p:nvPr>
        </p:nvSpPr>
        <p:spPr>
          <a:xfrm>
            <a:off x="323528" y="1385429"/>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F2C68"/>
              </a:buClr>
              <a:buSzPts val="1200"/>
              <a:buFont typeface="Arial"/>
              <a:buNone/>
              <a:defRPr sz="1600"/>
            </a:lvl1pPr>
            <a:lvl2pPr indent="-296465" lvl="1" marL="914400" algn="l">
              <a:lnSpc>
                <a:spcPct val="100000"/>
              </a:lnSpc>
              <a:spcBef>
                <a:spcPts val="1688"/>
              </a:spcBef>
              <a:spcAft>
                <a:spcPts val="0"/>
              </a:spcAft>
              <a:buClr>
                <a:srgbClr val="0F2C68"/>
              </a:buClr>
              <a:buSzPts val="1069"/>
              <a:buFont typeface="Arial"/>
              <a:buChar char="•"/>
              <a:defRPr sz="1425"/>
            </a:lvl2pPr>
            <a:lvl3pPr indent="-296465" lvl="2" marL="1371600" algn="l">
              <a:lnSpc>
                <a:spcPct val="100000"/>
              </a:lnSpc>
              <a:spcBef>
                <a:spcPts val="1688"/>
              </a:spcBef>
              <a:spcAft>
                <a:spcPts val="0"/>
              </a:spcAft>
              <a:buClr>
                <a:srgbClr val="0F2C68"/>
              </a:buClr>
              <a:buSzPts val="1069"/>
              <a:buFont typeface="Arial"/>
              <a:buChar char="•"/>
              <a:defRPr sz="1425"/>
            </a:lvl3pPr>
            <a:lvl4pPr indent="-296465" lvl="3" marL="1828800" algn="l">
              <a:lnSpc>
                <a:spcPct val="100000"/>
              </a:lnSpc>
              <a:spcBef>
                <a:spcPts val="1688"/>
              </a:spcBef>
              <a:spcAft>
                <a:spcPts val="0"/>
              </a:spcAft>
              <a:buClr>
                <a:srgbClr val="0F2C68"/>
              </a:buClr>
              <a:buSzPts val="1069"/>
              <a:buFont typeface="Arial"/>
              <a:buChar char="•"/>
              <a:defRPr sz="1425"/>
            </a:lvl4pPr>
            <a:lvl5pPr indent="-296465" lvl="4" marL="2286000" algn="l">
              <a:lnSpc>
                <a:spcPct val="100000"/>
              </a:lnSpc>
              <a:spcBef>
                <a:spcPts val="1688"/>
              </a:spcBef>
              <a:spcAft>
                <a:spcPts val="0"/>
              </a:spcAft>
              <a:buClr>
                <a:srgbClr val="0F2C68"/>
              </a:buClr>
              <a:buSzPts val="1069"/>
              <a:buFont typeface="Arial"/>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68" name="Google Shape;68;p7"/>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69" name="Google Shape;69;p7"/>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0" name="Google Shape;70;p7"/>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иний заголовок и два текста">
  <p:cSld name="Синий заголовок и два текста">
    <p:bg>
      <p:bgPr>
        <a:solidFill>
          <a:srgbClr val="FFFFFF"/>
        </a:solidFill>
      </p:bgPr>
    </p:bg>
    <p:spTree>
      <p:nvGrpSpPr>
        <p:cNvPr id="71" name="Shape 71"/>
        <p:cNvGrpSpPr/>
        <p:nvPr/>
      </p:nvGrpSpPr>
      <p:grpSpPr>
        <a:xfrm>
          <a:off x="0" y="0"/>
          <a:ext cx="0" cy="0"/>
          <a:chOff x="0" y="0"/>
          <a:chExt cx="0" cy="0"/>
        </a:xfrm>
      </p:grpSpPr>
      <p:grpSp>
        <p:nvGrpSpPr>
          <p:cNvPr id="72" name="Google Shape;72;p8"/>
          <p:cNvGrpSpPr/>
          <p:nvPr/>
        </p:nvGrpSpPr>
        <p:grpSpPr>
          <a:xfrm>
            <a:off x="0" y="4142"/>
            <a:ext cx="9144329" cy="1059582"/>
            <a:chOff x="0" y="4142"/>
            <a:chExt cx="9144329" cy="1059582"/>
          </a:xfrm>
        </p:grpSpPr>
        <p:sp>
          <p:nvSpPr>
            <p:cNvPr id="73" name="Google Shape;73;p8"/>
            <p:cNvSpPr/>
            <p:nvPr/>
          </p:nvSpPr>
          <p:spPr>
            <a:xfrm>
              <a:off x="0" y="4142"/>
              <a:ext cx="9144329" cy="1059582"/>
            </a:xfrm>
            <a:prstGeom prst="rect">
              <a:avLst/>
            </a:prstGeom>
            <a:solidFill>
              <a:srgbClr val="0F2C68"/>
            </a:solidFill>
            <a:ln>
              <a:noFill/>
            </a:ln>
            <a:effectLst>
              <a:outerShdw blurRad="50800" rotWithShape="0" dir="5400000" dist="25400">
                <a:srgbClr val="000000">
                  <a:alpha val="49803"/>
                </a:srgbClr>
              </a:outerShdw>
            </a:effectLst>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id="74" name="Google Shape;74;p8"/>
            <p:cNvPicPr preferRelativeResize="0"/>
            <p:nvPr/>
          </p:nvPicPr>
          <p:blipFill rotWithShape="1">
            <a:blip r:embed="rId2">
              <a:alphaModFix/>
            </a:blip>
            <a:srcRect b="0" l="0" r="0" t="0"/>
            <a:stretch/>
          </p:blipFill>
          <p:spPr>
            <a:xfrm>
              <a:off x="36000" y="47076"/>
              <a:ext cx="936104" cy="940499"/>
            </a:xfrm>
            <a:prstGeom prst="rect">
              <a:avLst/>
            </a:prstGeom>
            <a:noFill/>
            <a:ln>
              <a:noFill/>
            </a:ln>
          </p:spPr>
        </p:pic>
      </p:grpSp>
      <p:sp>
        <p:nvSpPr>
          <p:cNvPr id="75" name="Google Shape;75;p8"/>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76" name="Google Shape;76;p8"/>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chemeClr val="lt1"/>
              </a:buClr>
              <a:buSzPts val="2800"/>
              <a:buFont typeface="Arial"/>
              <a:buNone/>
              <a:defRPr>
                <a:solidFill>
                  <a:schemeClr val="lt1"/>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7" name="Google Shape;77;p8"/>
          <p:cNvSpPr txBox="1"/>
          <p:nvPr>
            <p:ph idx="1" type="body"/>
          </p:nvPr>
        </p:nvSpPr>
        <p:spPr>
          <a:xfrm>
            <a:off x="323528" y="1385429"/>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F2C68"/>
              </a:buClr>
              <a:buSzPts val="1200"/>
              <a:buFont typeface="Arial"/>
              <a:buNone/>
              <a:defRPr sz="1600"/>
            </a:lvl1pPr>
            <a:lvl2pPr indent="-296465" lvl="1" marL="914400" algn="l">
              <a:lnSpc>
                <a:spcPct val="100000"/>
              </a:lnSpc>
              <a:spcBef>
                <a:spcPts val="1688"/>
              </a:spcBef>
              <a:spcAft>
                <a:spcPts val="0"/>
              </a:spcAft>
              <a:buClr>
                <a:srgbClr val="0F2C68"/>
              </a:buClr>
              <a:buSzPts val="1069"/>
              <a:buFont typeface="Arial"/>
              <a:buChar char="•"/>
              <a:defRPr sz="1425"/>
            </a:lvl2pPr>
            <a:lvl3pPr indent="-296465" lvl="2" marL="1371600" algn="l">
              <a:lnSpc>
                <a:spcPct val="100000"/>
              </a:lnSpc>
              <a:spcBef>
                <a:spcPts val="1688"/>
              </a:spcBef>
              <a:spcAft>
                <a:spcPts val="0"/>
              </a:spcAft>
              <a:buClr>
                <a:srgbClr val="0F2C68"/>
              </a:buClr>
              <a:buSzPts val="1069"/>
              <a:buFont typeface="Arial"/>
              <a:buChar char="•"/>
              <a:defRPr sz="1425"/>
            </a:lvl3pPr>
            <a:lvl4pPr indent="-296465" lvl="3" marL="1828800" algn="l">
              <a:lnSpc>
                <a:spcPct val="100000"/>
              </a:lnSpc>
              <a:spcBef>
                <a:spcPts val="1688"/>
              </a:spcBef>
              <a:spcAft>
                <a:spcPts val="0"/>
              </a:spcAft>
              <a:buClr>
                <a:srgbClr val="0F2C68"/>
              </a:buClr>
              <a:buSzPts val="1069"/>
              <a:buFont typeface="Arial"/>
              <a:buChar char="•"/>
              <a:defRPr sz="1425"/>
            </a:lvl4pPr>
            <a:lvl5pPr indent="-296465" lvl="4" marL="2286000" algn="l">
              <a:lnSpc>
                <a:spcPct val="100000"/>
              </a:lnSpc>
              <a:spcBef>
                <a:spcPts val="1688"/>
              </a:spcBef>
              <a:spcAft>
                <a:spcPts val="0"/>
              </a:spcAft>
              <a:buClr>
                <a:srgbClr val="0F2C68"/>
              </a:buClr>
              <a:buSzPts val="1069"/>
              <a:buFont typeface="Arial"/>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sp>
        <p:nvSpPr>
          <p:cNvPr id="78" name="Google Shape;78;p8"/>
          <p:cNvSpPr txBox="1"/>
          <p:nvPr>
            <p:ph idx="2" type="body"/>
          </p:nvPr>
        </p:nvSpPr>
        <p:spPr>
          <a:xfrm>
            <a:off x="4716016" y="1385428"/>
            <a:ext cx="3456384" cy="3315147"/>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1688"/>
              </a:spcBef>
              <a:spcAft>
                <a:spcPts val="0"/>
              </a:spcAft>
              <a:buClr>
                <a:srgbClr val="0F2C68"/>
              </a:buClr>
              <a:buSzPts val="1200"/>
              <a:buFont typeface="Arial"/>
              <a:buNone/>
              <a:defRPr sz="1600"/>
            </a:lvl1pPr>
            <a:lvl2pPr indent="-296465" lvl="1" marL="914400" algn="l">
              <a:lnSpc>
                <a:spcPct val="100000"/>
              </a:lnSpc>
              <a:spcBef>
                <a:spcPts val="1688"/>
              </a:spcBef>
              <a:spcAft>
                <a:spcPts val="0"/>
              </a:spcAft>
              <a:buClr>
                <a:srgbClr val="0F2C68"/>
              </a:buClr>
              <a:buSzPts val="1069"/>
              <a:buFont typeface="Arial"/>
              <a:buChar char="•"/>
              <a:defRPr sz="1425"/>
            </a:lvl2pPr>
            <a:lvl3pPr indent="-296465" lvl="2" marL="1371600" algn="l">
              <a:lnSpc>
                <a:spcPct val="100000"/>
              </a:lnSpc>
              <a:spcBef>
                <a:spcPts val="1688"/>
              </a:spcBef>
              <a:spcAft>
                <a:spcPts val="0"/>
              </a:spcAft>
              <a:buClr>
                <a:srgbClr val="0F2C68"/>
              </a:buClr>
              <a:buSzPts val="1069"/>
              <a:buFont typeface="Arial"/>
              <a:buChar char="•"/>
              <a:defRPr sz="1425"/>
            </a:lvl3pPr>
            <a:lvl4pPr indent="-296465" lvl="3" marL="1828800" algn="l">
              <a:lnSpc>
                <a:spcPct val="100000"/>
              </a:lnSpc>
              <a:spcBef>
                <a:spcPts val="1688"/>
              </a:spcBef>
              <a:spcAft>
                <a:spcPts val="0"/>
              </a:spcAft>
              <a:buClr>
                <a:srgbClr val="0F2C68"/>
              </a:buClr>
              <a:buSzPts val="1069"/>
              <a:buFont typeface="Arial"/>
              <a:buChar char="•"/>
              <a:defRPr sz="1425"/>
            </a:lvl4pPr>
            <a:lvl5pPr indent="-296465" lvl="4" marL="2286000" algn="l">
              <a:lnSpc>
                <a:spcPct val="100000"/>
              </a:lnSpc>
              <a:spcBef>
                <a:spcPts val="1688"/>
              </a:spcBef>
              <a:spcAft>
                <a:spcPts val="0"/>
              </a:spcAft>
              <a:buClr>
                <a:srgbClr val="0F2C68"/>
              </a:buClr>
              <a:buSzPts val="1069"/>
              <a:buFont typeface="Arial"/>
              <a:buChar char="•"/>
              <a:defRPr sz="1425"/>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79" name="Google Shape;79;p8"/>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80" name="Google Shape;80;p8"/>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81" name="Google Shape;81;p8"/>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неизвестно что" type="tx">
  <p:cSld name="TITLE_AND_BODY">
    <p:spTree>
      <p:nvGrpSpPr>
        <p:cNvPr id="82" name="Shape 82"/>
        <p:cNvGrpSpPr/>
        <p:nvPr/>
      </p:nvGrpSpPr>
      <p:grpSpPr>
        <a:xfrm>
          <a:off x="0" y="0"/>
          <a:ext cx="0" cy="0"/>
          <a:chOff x="0" y="0"/>
          <a:chExt cx="0" cy="0"/>
        </a:xfrm>
      </p:grpSpPr>
      <p:sp>
        <p:nvSpPr>
          <p:cNvPr id="83" name="Google Shape;83;p9"/>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cxnSp>
        <p:nvCxnSpPr>
          <p:cNvPr id="84" name="Google Shape;84;p9"/>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85" name="Google Shape;85;p9"/>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pic>
        <p:nvPicPr>
          <p:cNvPr id="86" name="Google Shape;86;p9"/>
          <p:cNvPicPr preferRelativeResize="0"/>
          <p:nvPr/>
        </p:nvPicPr>
        <p:blipFill rotWithShape="1">
          <a:blip r:embed="rId2">
            <a:alphaModFix/>
          </a:blip>
          <a:srcRect b="0" l="0" r="0" t="0"/>
          <a:stretch/>
        </p:blipFill>
        <p:spPr>
          <a:xfrm>
            <a:off x="35496" y="51470"/>
            <a:ext cx="936000" cy="940394"/>
          </a:xfrm>
          <a:prstGeom prst="rect">
            <a:avLst/>
          </a:prstGeom>
          <a:noFill/>
          <a:ln>
            <a:noFill/>
          </a:ln>
        </p:spPr>
      </p:pic>
      <p:sp>
        <p:nvSpPr>
          <p:cNvPr id="87" name="Google Shape;87;p9"/>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
  <p:cSld name="Текст">
    <p:bg>
      <p:bgPr>
        <a:solidFill>
          <a:srgbClr val="FFFFFF"/>
        </a:solidFill>
      </p:bgPr>
    </p:bg>
    <p:spTree>
      <p:nvGrpSpPr>
        <p:cNvPr id="88" name="Shape 88"/>
        <p:cNvGrpSpPr/>
        <p:nvPr/>
      </p:nvGrpSpPr>
      <p:grpSpPr>
        <a:xfrm>
          <a:off x="0" y="0"/>
          <a:ext cx="0" cy="0"/>
          <a:chOff x="0" y="0"/>
          <a:chExt cx="0" cy="0"/>
        </a:xfrm>
      </p:grpSpPr>
      <p:sp>
        <p:nvSpPr>
          <p:cNvPr id="89" name="Google Shape;89;p10"/>
          <p:cNvSpPr txBox="1"/>
          <p:nvPr>
            <p:ph idx="12" type="sldNum"/>
          </p:nvPr>
        </p:nvSpPr>
        <p:spPr>
          <a:xfrm>
            <a:off x="8809119" y="4867005"/>
            <a:ext cx="298159" cy="282769"/>
          </a:xfrm>
          <a:prstGeom prst="rect">
            <a:avLst/>
          </a:prstGeom>
          <a:noFill/>
          <a:ln>
            <a:noFill/>
          </a:ln>
        </p:spPr>
        <p:txBody>
          <a:bodyPr anchorCtr="0" anchor="t" bIns="71425" lIns="71425" spcFirstLastPara="1" rIns="71425" wrap="square" tIns="71425">
            <a:spAutoFit/>
          </a:bodyPr>
          <a:lstStyle>
            <a:lvl1pPr indent="0" lvl="0"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1pPr>
            <a:lvl2pPr indent="0" lvl="1"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2pPr>
            <a:lvl3pPr indent="0" lvl="2"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3pPr>
            <a:lvl4pPr indent="0" lvl="3"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4pPr>
            <a:lvl5pPr indent="0" lvl="4"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5pPr>
            <a:lvl6pPr indent="0" lvl="5"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6pPr>
            <a:lvl7pPr indent="0" lvl="6"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7pPr>
            <a:lvl8pPr indent="0" lvl="7"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8pPr>
            <a:lvl9pPr indent="0" lvl="8" marL="0" algn="ctr">
              <a:lnSpc>
                <a:spcPct val="100000"/>
              </a:lnSpc>
              <a:spcBef>
                <a:spcPts val="0"/>
              </a:spcBef>
              <a:spcAft>
                <a:spcPts val="0"/>
              </a:spcAft>
              <a:buClr>
                <a:srgbClr val="0F2C68"/>
              </a:buClr>
              <a:buSzPts val="900"/>
              <a:buFont typeface="Arial"/>
              <a:buNone/>
              <a:defRPr b="0" i="0" sz="900" u="none" cap="none" strike="noStrike">
                <a:solidFill>
                  <a:srgbClr val="0F2C6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90" name="Google Shape;90;p10"/>
          <p:cNvSpPr txBox="1"/>
          <p:nvPr>
            <p:ph idx="1" type="body"/>
          </p:nvPr>
        </p:nvSpPr>
        <p:spPr>
          <a:xfrm>
            <a:off x="251520" y="1131590"/>
            <a:ext cx="8712968" cy="3699410"/>
          </a:xfrm>
          <a:prstGeom prst="rect">
            <a:avLst/>
          </a:prstGeom>
          <a:noFill/>
          <a:ln>
            <a:noFill/>
          </a:ln>
        </p:spPr>
        <p:txBody>
          <a:bodyPr anchorCtr="0" anchor="t" bIns="71425" lIns="71425" spcFirstLastPara="1" rIns="71425" wrap="square" tIns="71425">
            <a:normAutofit/>
          </a:bodyPr>
          <a:lstStyle>
            <a:lvl1pPr indent="-228600" lvl="0" marL="457200" algn="l">
              <a:lnSpc>
                <a:spcPct val="100000"/>
              </a:lnSpc>
              <a:spcBef>
                <a:spcPts val="0"/>
              </a:spcBef>
              <a:spcAft>
                <a:spcPts val="0"/>
              </a:spcAft>
              <a:buClr>
                <a:srgbClr val="0F2C68"/>
              </a:buClr>
              <a:buSzPts val="1200"/>
              <a:buFont typeface="Arial"/>
              <a:buNone/>
              <a:defRPr sz="1600"/>
            </a:lvl1pPr>
            <a:lvl2pPr indent="-304800" lvl="1" marL="914400" algn="l">
              <a:lnSpc>
                <a:spcPct val="100000"/>
              </a:lnSpc>
              <a:spcBef>
                <a:spcPts val="600"/>
              </a:spcBef>
              <a:spcAft>
                <a:spcPts val="0"/>
              </a:spcAft>
              <a:buClr>
                <a:srgbClr val="0F2C68"/>
              </a:buClr>
              <a:buSzPts val="1200"/>
              <a:buFont typeface="Arial"/>
              <a:buChar char="•"/>
              <a:defRPr sz="1600"/>
            </a:lvl2pPr>
            <a:lvl3pPr indent="-304800" lvl="2" marL="1371600" algn="l">
              <a:lnSpc>
                <a:spcPct val="100000"/>
              </a:lnSpc>
              <a:spcBef>
                <a:spcPts val="600"/>
              </a:spcBef>
              <a:spcAft>
                <a:spcPts val="0"/>
              </a:spcAft>
              <a:buClr>
                <a:srgbClr val="0F2C68"/>
              </a:buClr>
              <a:buSzPts val="1200"/>
              <a:buFont typeface="Arial"/>
              <a:buChar char="•"/>
              <a:defRPr sz="1600"/>
            </a:lvl3pPr>
            <a:lvl4pPr indent="-304800" lvl="3" marL="1828800" algn="l">
              <a:lnSpc>
                <a:spcPct val="100000"/>
              </a:lnSpc>
              <a:spcBef>
                <a:spcPts val="600"/>
              </a:spcBef>
              <a:spcAft>
                <a:spcPts val="0"/>
              </a:spcAft>
              <a:buClr>
                <a:srgbClr val="0F2C68"/>
              </a:buClr>
              <a:buSzPts val="1200"/>
              <a:buFont typeface="Arial"/>
              <a:buChar char="•"/>
              <a:defRPr sz="1600"/>
            </a:lvl4pPr>
            <a:lvl5pPr indent="-304800" lvl="4" marL="2286000" algn="l">
              <a:lnSpc>
                <a:spcPct val="100000"/>
              </a:lnSpc>
              <a:spcBef>
                <a:spcPts val="600"/>
              </a:spcBef>
              <a:spcAft>
                <a:spcPts val="0"/>
              </a:spcAft>
              <a:buClr>
                <a:srgbClr val="0F2C68"/>
              </a:buClr>
              <a:buSzPts val="1200"/>
              <a:buFont typeface="Arial"/>
              <a:buChar char="•"/>
              <a:defRPr sz="1600"/>
            </a:lvl5pPr>
            <a:lvl6pPr indent="-314325" lvl="5" marL="2743200" algn="l">
              <a:lnSpc>
                <a:spcPct val="100000"/>
              </a:lnSpc>
              <a:spcBef>
                <a:spcPts val="2213"/>
              </a:spcBef>
              <a:spcAft>
                <a:spcPts val="0"/>
              </a:spcAft>
              <a:buClr>
                <a:srgbClr val="000000"/>
              </a:buClr>
              <a:buSzPts val="1350"/>
              <a:buChar char="•"/>
              <a:defRPr/>
            </a:lvl6pPr>
            <a:lvl7pPr indent="-314325" lvl="6" marL="3200400" algn="l">
              <a:lnSpc>
                <a:spcPct val="100000"/>
              </a:lnSpc>
              <a:spcBef>
                <a:spcPts val="2213"/>
              </a:spcBef>
              <a:spcAft>
                <a:spcPts val="0"/>
              </a:spcAft>
              <a:buClr>
                <a:srgbClr val="000000"/>
              </a:buClr>
              <a:buSzPts val="1350"/>
              <a:buChar char="•"/>
              <a:defRPr/>
            </a:lvl7pPr>
            <a:lvl8pPr indent="-314325" lvl="7" marL="3657600" algn="l">
              <a:lnSpc>
                <a:spcPct val="100000"/>
              </a:lnSpc>
              <a:spcBef>
                <a:spcPts val="2213"/>
              </a:spcBef>
              <a:spcAft>
                <a:spcPts val="0"/>
              </a:spcAft>
              <a:buClr>
                <a:srgbClr val="000000"/>
              </a:buClr>
              <a:buSzPts val="1350"/>
              <a:buChar char="•"/>
              <a:defRPr/>
            </a:lvl8pPr>
            <a:lvl9pPr indent="-314325" lvl="8" marL="4114800" algn="l">
              <a:lnSpc>
                <a:spcPct val="100000"/>
              </a:lnSpc>
              <a:spcBef>
                <a:spcPts val="2213"/>
              </a:spcBef>
              <a:spcAft>
                <a:spcPts val="0"/>
              </a:spcAft>
              <a:buClr>
                <a:srgbClr val="000000"/>
              </a:buClr>
              <a:buSzPts val="1350"/>
              <a:buChar char="•"/>
              <a:defRPr/>
            </a:lvl9pPr>
          </a:lstStyle>
          <a:p/>
        </p:txBody>
      </p:sp>
      <p:cxnSp>
        <p:nvCxnSpPr>
          <p:cNvPr id="91" name="Google Shape;91;p10"/>
          <p:cNvCxnSpPr/>
          <p:nvPr/>
        </p:nvCxnSpPr>
        <p:spPr>
          <a:xfrm>
            <a:off x="0" y="4867006"/>
            <a:ext cx="9100866" cy="0"/>
          </a:xfrm>
          <a:prstGeom prst="straightConnector1">
            <a:avLst/>
          </a:prstGeom>
          <a:noFill/>
          <a:ln cap="flat" cmpd="sng" w="12700">
            <a:solidFill>
              <a:srgbClr val="0F2C68"/>
            </a:solidFill>
            <a:prstDash val="solid"/>
            <a:miter lim="400000"/>
            <a:headEnd len="sm" w="sm" type="none"/>
            <a:tailEnd len="sm" w="sm" type="none"/>
          </a:ln>
        </p:spPr>
      </p:cxnSp>
      <p:sp>
        <p:nvSpPr>
          <p:cNvPr id="92" name="Google Shape;92;p10"/>
          <p:cNvSpPr txBox="1"/>
          <p:nvPr>
            <p:ph idx="11" type="ftr"/>
          </p:nvPr>
        </p:nvSpPr>
        <p:spPr>
          <a:xfrm>
            <a:off x="2411760" y="4876006"/>
            <a:ext cx="6264696" cy="253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F2C68"/>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3" name="Google Shape;93;p10"/>
          <p:cNvSpPr txBox="1"/>
          <p:nvPr>
            <p:ph type="title"/>
          </p:nvPr>
        </p:nvSpPr>
        <p:spPr>
          <a:xfrm>
            <a:off x="1043608" y="51470"/>
            <a:ext cx="8100392" cy="936105"/>
          </a:xfrm>
          <a:prstGeom prst="rect">
            <a:avLst/>
          </a:prstGeom>
          <a:noFill/>
          <a:ln>
            <a:noFill/>
          </a:ln>
        </p:spPr>
        <p:txBody>
          <a:bodyPr anchorCtr="0" anchor="ctr" bIns="71425" lIns="71425" spcFirstLastPara="1" rIns="71425" wrap="square" tIns="71425">
            <a:normAutofit/>
          </a:bodyPr>
          <a:lstStyle>
            <a:lvl1pPr lvl="0" algn="l">
              <a:lnSpc>
                <a:spcPct val="100000"/>
              </a:lnSpc>
              <a:spcBef>
                <a:spcPts val="0"/>
              </a:spcBef>
              <a:spcAft>
                <a:spcPts val="0"/>
              </a:spcAft>
              <a:buClr>
                <a:srgbClr val="0F2C68"/>
              </a:buClr>
              <a:buSzPts val="2800"/>
              <a:buFont typeface="Arial"/>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94" name="Google Shape;94;p10"/>
          <p:cNvSpPr txBox="1"/>
          <p:nvPr/>
        </p:nvSpPr>
        <p:spPr>
          <a:xfrm>
            <a:off x="89502" y="4921011"/>
            <a:ext cx="2726599" cy="192601"/>
          </a:xfrm>
          <a:prstGeom prst="rect">
            <a:avLst/>
          </a:prstGeom>
          <a:noFill/>
          <a:ln>
            <a:noFill/>
          </a:ln>
        </p:spPr>
        <p:txBody>
          <a:bodyPr anchorCtr="0" anchor="ctr" bIns="26775" lIns="26775" spcFirstLastPara="1" rIns="26775" wrap="square" tIns="26775">
            <a:spAutoFit/>
          </a:bodyPr>
          <a:lstStyle/>
          <a:p>
            <a:pPr indent="0" lvl="0" marL="0" marR="0" rtl="0" algn="l">
              <a:lnSpc>
                <a:spcPct val="100000"/>
              </a:lnSpc>
              <a:spcBef>
                <a:spcPts val="0"/>
              </a:spcBef>
              <a:spcAft>
                <a:spcPts val="0"/>
              </a:spcAft>
              <a:buClr>
                <a:srgbClr val="0F2C68"/>
              </a:buClr>
              <a:buSzPts val="900"/>
              <a:buFont typeface="Arial"/>
              <a:buNone/>
            </a:pPr>
            <a:r>
              <a:rPr b="0" i="0" lang="ru-RU" sz="900" u="none" cap="none" strike="noStrike">
                <a:solidFill>
                  <a:srgbClr val="0F2C68"/>
                </a:solidFill>
                <a:latin typeface="Arial"/>
                <a:ea typeface="Arial"/>
                <a:cs typeface="Arial"/>
                <a:sym typeface="Arial"/>
              </a:rPr>
              <a:t>ФКН, ОП Программная инженерия, 2024</a:t>
            </a:r>
            <a:endParaRPr b="0" i="0" sz="900" u="none" cap="none" strike="noStrike">
              <a:solidFill>
                <a:srgbClr val="0F2C6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3608" y="51470"/>
            <a:ext cx="8100392" cy="936105"/>
          </a:xfrm>
          <a:prstGeom prst="rect">
            <a:avLst/>
          </a:prstGeom>
          <a:noFill/>
          <a:ln>
            <a:noFill/>
          </a:ln>
        </p:spPr>
        <p:txBody>
          <a:bodyPr spcFirstLastPara="1" wrap="square" lIns="71425" tIns="71425" rIns="71425" bIns="71425" anchor="ctr" anchorCtr="0">
            <a:normAutofit/>
          </a:bodyPr>
          <a:lstStyle>
            <a:lvl1pPr marR="0" lvl="0" algn="l" rtl="0">
              <a:lnSpc>
                <a:spcPct val="100000"/>
              </a:lnSpc>
              <a:spcBef>
                <a:spcPts val="0"/>
              </a:spcBef>
              <a:spcAft>
                <a:spcPts val="0"/>
              </a:spcAft>
              <a:buClr>
                <a:srgbClr val="0F2C68"/>
              </a:buClr>
              <a:buSzPts val="2800"/>
              <a:buFont typeface="Arial"/>
              <a:buNone/>
              <a:defRPr sz="2800" b="1" i="0" u="none" strike="noStrike" cap="none">
                <a:solidFill>
                  <a:srgbClr val="0F2C68"/>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p:txBody>
      </p:sp>
      <p:sp>
        <p:nvSpPr>
          <p:cNvPr id="7" name="Google Shape;7;p1"/>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lvl1pPr marL="457200" marR="0" lvl="0" indent="-304800" algn="l" rtl="0">
              <a:lnSpc>
                <a:spcPct val="100000"/>
              </a:lnSpc>
              <a:spcBef>
                <a:spcPts val="0"/>
              </a:spcBef>
              <a:spcAft>
                <a:spcPts val="0"/>
              </a:spcAft>
              <a:buClr>
                <a:srgbClr val="0F2C68"/>
              </a:buClr>
              <a:buSzPts val="1200"/>
              <a:buFont typeface="Arial"/>
              <a:buChar char="•"/>
              <a:defRPr sz="1600" b="0" i="0" u="none" strike="noStrike" cap="none">
                <a:solidFill>
                  <a:srgbClr val="0F2C68"/>
                </a:solidFill>
                <a:latin typeface="Arial"/>
                <a:ea typeface="Arial"/>
                <a:cs typeface="Arial"/>
                <a:sym typeface="Arial"/>
              </a:defRPr>
            </a:lvl1pPr>
            <a:lvl2pPr marL="914400" marR="0" lvl="1" indent="-295275" algn="l" rtl="0">
              <a:lnSpc>
                <a:spcPct val="100000"/>
              </a:lnSpc>
              <a:spcBef>
                <a:spcPts val="600"/>
              </a:spcBef>
              <a:spcAft>
                <a:spcPts val="0"/>
              </a:spcAft>
              <a:buClr>
                <a:srgbClr val="0F2C68"/>
              </a:buClr>
              <a:buSzPts val="1050"/>
              <a:buFont typeface="Arial"/>
              <a:buChar char="•"/>
              <a:defRPr sz="1400" b="0" i="0" u="none" strike="noStrike" cap="none">
                <a:solidFill>
                  <a:srgbClr val="0F2C68"/>
                </a:solidFill>
                <a:latin typeface="Arial"/>
                <a:ea typeface="Arial"/>
                <a:cs typeface="Arial"/>
                <a:sym typeface="Arial"/>
              </a:defRPr>
            </a:lvl2pPr>
            <a:lvl3pPr marL="1371600" marR="0" lvl="2" indent="-295275" algn="l" rtl="0">
              <a:lnSpc>
                <a:spcPct val="100000"/>
              </a:lnSpc>
              <a:spcBef>
                <a:spcPts val="600"/>
              </a:spcBef>
              <a:spcAft>
                <a:spcPts val="0"/>
              </a:spcAft>
              <a:buClr>
                <a:srgbClr val="0F2C68"/>
              </a:buClr>
              <a:buSzPts val="1050"/>
              <a:buFont typeface="Arial"/>
              <a:buChar char="•"/>
              <a:defRPr sz="1400" b="0" i="0" u="none" strike="noStrike" cap="none">
                <a:solidFill>
                  <a:srgbClr val="0F2C68"/>
                </a:solidFill>
                <a:latin typeface="Arial"/>
                <a:ea typeface="Arial"/>
                <a:cs typeface="Arial"/>
                <a:sym typeface="Arial"/>
              </a:defRPr>
            </a:lvl3pPr>
            <a:lvl4pPr marL="1828800" marR="0" lvl="3" indent="-295275" algn="l" rtl="0">
              <a:lnSpc>
                <a:spcPct val="100000"/>
              </a:lnSpc>
              <a:spcBef>
                <a:spcPts val="600"/>
              </a:spcBef>
              <a:spcAft>
                <a:spcPts val="0"/>
              </a:spcAft>
              <a:buClr>
                <a:srgbClr val="0F2C68"/>
              </a:buClr>
              <a:buSzPts val="1050"/>
              <a:buFont typeface="Arial"/>
              <a:buChar char="•"/>
              <a:defRPr sz="1400" b="0" i="0" u="none" strike="noStrike" cap="none">
                <a:solidFill>
                  <a:srgbClr val="0F2C68"/>
                </a:solidFill>
                <a:latin typeface="Arial"/>
                <a:ea typeface="Arial"/>
                <a:cs typeface="Arial"/>
                <a:sym typeface="Arial"/>
              </a:defRPr>
            </a:lvl4pPr>
            <a:lvl5pPr marL="2286000" marR="0" lvl="4" indent="-295275" algn="l" rtl="0">
              <a:lnSpc>
                <a:spcPct val="100000"/>
              </a:lnSpc>
              <a:spcBef>
                <a:spcPts val="600"/>
              </a:spcBef>
              <a:spcAft>
                <a:spcPts val="0"/>
              </a:spcAft>
              <a:buClr>
                <a:srgbClr val="0F2C68"/>
              </a:buClr>
              <a:buSzPts val="1050"/>
              <a:buFont typeface="Arial"/>
              <a:buChar char="•"/>
              <a:defRPr sz="1400" b="0" i="0" u="none" strike="noStrike" cap="none">
                <a:solidFill>
                  <a:srgbClr val="0F2C68"/>
                </a:solidFill>
                <a:latin typeface="Arial"/>
                <a:ea typeface="Arial"/>
                <a:cs typeface="Arial"/>
                <a:sym typeface="Arial"/>
              </a:defRPr>
            </a:lvl5pPr>
            <a:lvl6pPr marL="2743200" marR="0" lvl="5"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6pPr>
            <a:lvl7pPr marL="3200400" marR="0" lvl="6"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7pPr>
            <a:lvl8pPr marL="3657600" marR="0" lvl="7"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8pPr>
            <a:lvl9pPr marL="4114800" marR="0" lvl="8" indent="-317896" algn="l" rtl="0">
              <a:lnSpc>
                <a:spcPct val="100000"/>
              </a:lnSpc>
              <a:spcBef>
                <a:spcPts val="2213"/>
              </a:spcBef>
              <a:spcAft>
                <a:spcPts val="0"/>
              </a:spcAft>
              <a:buClr>
                <a:srgbClr val="000000"/>
              </a:buClr>
              <a:buSzPts val="1406"/>
              <a:buFont typeface="Arial"/>
              <a:buChar char="•"/>
              <a:defRPr sz="1875" b="0" i="0" u="none" strike="noStrike" cap="none">
                <a:solidFill>
                  <a:srgbClr val="000000"/>
                </a:solidFill>
                <a:latin typeface="Arial"/>
                <a:ea typeface="Arial"/>
                <a:cs typeface="Arial"/>
                <a:sym typeface="Arial"/>
              </a:defRPr>
            </a:lvl9pPr>
          </a:lstStyle>
          <a:p/>
        </p:txBody>
      </p:sp>
      <p:sp>
        <p:nvSpPr>
          <p:cNvPr id="8" name="Google Shape;8;p1"/>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lvl1pPr marL="0" marR="0" lvl="0"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1pPr>
            <a:lvl2pPr marL="0" marR="0" lvl="1"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2pPr>
            <a:lvl3pPr marL="0" marR="0" lvl="2"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3pPr>
            <a:lvl4pPr marL="0" marR="0" lvl="3"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4pPr>
            <a:lvl5pPr marL="0" marR="0" lvl="4"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5pPr>
            <a:lvl6pPr marL="0" marR="0" lvl="5"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6pPr>
            <a:lvl7pPr marL="0" marR="0" lvl="6"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7pPr>
            <a:lvl8pPr marL="0" marR="0" lvl="7"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8pPr>
            <a:lvl9pPr marL="0" marR="0" lvl="8" indent="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ru-RU"/>
              <a:t>'#'</a:t>
            </a:fld>
            <a:endParaRPr/>
          </a:p>
        </p:txBody>
      </p:sp>
      <p:pic>
        <p:nvPicPr>
          <p:cNvPr id="9" name="Google Shape;9;p1" descr="Изображение"/>
          <p:cNvPicPr preferRelativeResize="0"/>
          <p:nvPr/>
        </p:nvPicPr>
        <p:blipFill rotWithShape="1">
          <a:blip r:embed="rId1">
            <a:alphaModFix/>
          </a:blip>
          <a:srcRect l="0" t="0" r="0" b="0"/>
          <a:stretch/>
        </p:blipFill>
        <p:spPr>
          <a:xfrm>
            <a:off x="107504" y="87474"/>
            <a:ext cx="864096" cy="864096"/>
          </a:xfrm>
          <a:prstGeom prst="rect">
            <a:avLst/>
          </a:prstGeom>
          <a:noFill/>
          <a:ln>
            <a:noFill/>
          </a:ln>
        </p:spPr>
      </p:pic>
      <p:sp>
        <p:nvSpPr>
          <p:cNvPr id="10" name="Google Shape;10;p1"/>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F2C68"/>
              </a:buClr>
              <a:buSzPts val="900"/>
              <a:buFont typeface="Arial"/>
              <a:buNone/>
              <a:defRPr sz="900" b="0" i="0" u="none" strike="noStrike" cap="none">
                <a:solidFill>
                  <a:srgbClr val="0F2C68"/>
                </a:solidFill>
                <a:latin typeface="Arial"/>
                <a:ea typeface="Arial"/>
                <a:cs typeface="Arial"/>
                <a:sym typeface="Arial"/>
              </a:defRPr>
            </a:lvl1pPr>
            <a:lvl2pPr marR="0" lvl="1"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875"/>
              <a:buFont typeface="Arial"/>
              <a:buNone/>
              <a:defRPr sz="1875" b="0" i="0" u="none" strike="noStrike" cap="none">
                <a:solidFill>
                  <a:srgbClr val="000000"/>
                </a:solidFill>
                <a:latin typeface="Arial"/>
                <a:ea typeface="Arial"/>
                <a:cs typeface="Arial"/>
                <a:sym typeface="Arial"/>
              </a:defRPr>
            </a:lvl9pPr>
          </a:lstStyle>
          <a:p/>
        </p:txBody>
      </p:sp>
      <p:pic>
        <p:nvPicPr>
          <p:cNvPr id="11" name="Google Shape;11;p1"/>
          <p:cNvPicPr preferRelativeResize="0"/>
          <p:nvPr/>
        </p:nvPicPr>
        <p:blipFill rotWithShape="1">
          <a:blip r:embed="rId2">
            <a:alphaModFix/>
          </a:blip>
          <a:srcRect l="0" t="0" r="0" b="0"/>
          <a:stretch/>
        </p:blipFill>
        <p:spPr>
          <a:xfrm>
            <a:off x="35496" y="51470"/>
            <a:ext cx="936000" cy="94039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junit.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atlassian.com/ru/software/jira" TargetMode="External"/><Relationship Id="rId4" Type="http://schemas.openxmlformats.org/officeDocument/2006/relationships/hyperlink" Target="https://trello.com/" TargetMode="External"/><Relationship Id="rId5" Type="http://schemas.openxmlformats.org/officeDocument/2006/relationships/hyperlink" Target="https://asana.com/" TargetMode="External"/><Relationship Id="rId6" Type="http://schemas.openxmlformats.org/officeDocument/2006/relationships/hyperlink" Target="https://www.postgresql.org/" TargetMode="External"/><Relationship Id="rId7" Type="http://schemas.openxmlformats.org/officeDocument/2006/relationships/hyperlink" Target="https://www.docker.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swagger.io/" TargetMode="External"/><Relationship Id="rId4" Type="http://schemas.openxmlformats.org/officeDocument/2006/relationships/hyperlink" Target="https://junit.org/" TargetMode="External"/><Relationship Id="rId5" Type="http://schemas.openxmlformats.org/officeDocument/2006/relationships/hyperlink" Target="https://site.mockito.org/" TargetMode="External"/><Relationship Id="rId6" Type="http://schemas.openxmlformats.org/officeDocument/2006/relationships/hyperlink" Target="https://www.selenium.dev/" TargetMode="External"/><Relationship Id="rId7" Type="http://schemas.openxmlformats.org/officeDocument/2006/relationships/hyperlink" Target="https://www.postman.com/" TargetMode="External"/></Relationships>
</file>

<file path=ppt/slides/_rels/slide19.xml.rels>&#65279;<?xml version="1.0" encoding="utf-8"?><Relationships xmlns="http://schemas.openxmlformats.org/package/2006/relationships"><Relationship Type="http://schemas.openxmlformats.org/officeDocument/2006/relationships/slideLayout" Target="/ppt/slideLayouts/slideLayout1.xml" Id="R5aa99a3132654b1e" /><Relationship Type="http://schemas.openxmlformats.org/officeDocument/2006/relationships/hyperlink" Target="https://www.deepl.com/pro?cta=edit-document" TargetMode="External" Id="Reb87471b651844cb" /><Relationship Type="http://schemas.openxmlformats.org/officeDocument/2006/relationships/image" Target="/ppt/media/image12.png" Id="Rf392f549afc94bac"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atlassian.com/ru/software/jira" TargetMode="External"/><Relationship Id="rId4" Type="http://schemas.openxmlformats.org/officeDocument/2006/relationships/hyperlink" Target="https://trello.com/" TargetMode="External"/><Relationship Id="rId5" Type="http://schemas.openxmlformats.org/officeDocument/2006/relationships/hyperlink" Target="https://asana.com/" TargetMode="External"/><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cxnSp>
        <p:nvCxnSpPr>
          <p:cNvPr id="141" name="Google Shape;141;p16"/>
          <p:cNvCxnSpPr/>
          <p:nvPr/>
        </p:nvCxnSpPr>
        <p:spPr>
          <a:xfrm rot="10800000">
            <a:off x="3888879" y="601562"/>
            <a:ext cx="0" cy="1041506"/>
          </a:xfrm>
          <a:prstGeom prst="straightConnector1">
            <a:avLst/>
          </a:prstGeom>
          <a:noFill/>
          <a:ln w="12700" cap="flat" cmpd="sng">
            <a:solidFill>
              <a:srgbClr val="FFFFFF"/>
            </a:solidFill>
            <a:prstDash val="solid"/>
            <a:miter lim="400000"/>
            <a:headEnd type="none" w="sm" len="sm"/>
            <a:tailEnd type="none" w="sm" len="sm"/>
          </a:ln>
        </p:spPr>
      </p:cxnSp>
      <p:sp>
        <p:nvSpPr>
          <p:cNvPr id="142" name="Google Shape;142;p16"/>
          <p:cNvSpPr txBox="1"/>
          <p:nvPr/>
        </p:nvSpPr>
        <p:spPr>
          <a:xfrm>
            <a:off x="2222741" y="1694143"/>
            <a:ext cx="6777900" cy="676500"/>
          </a:xfrm>
          <a:prstGeom prst="rect">
            <a:avLst/>
          </a:prstGeom>
          <a:noFill/>
          <a:ln>
            <a:noFill/>
          </a:ln>
        </p:spPr>
        <p:txBody>
          <a:bodyPr spcFirstLastPara="1" wrap="square" lIns="26775" tIns="26775" rIns="26775" bIns="26775" anchor="b" anchorCtr="0">
            <a:noAutofit/>
          </a:bodyPr>
          <a:lstStyle/>
          <a:p>
            <a:pPr marL="0" lvl="0" indent="0" algn="l" rtl="0">
              <a:lnSpc>
                <a:spcPct val="150000"/>
              </a:lnSpc>
              <a:spcBef>
                <a:spcPts val="1200"/>
              </a:spcBef>
              <a:spcAft>
                <a:spcPts val="800"/>
              </a:spcAft>
              <a:buClr>
                <a:schemeClr val="dk1"/>
              </a:buClr>
              <a:buSzPts val="1100"/>
              <a:buFont typeface="Arial"/>
              <a:buNone/>
            </a:pPr>
            <a:r>
              <a:rPr lang="ru-RU" sz="1500" b="1">
                <a:solidFill>
                  <a:srgbClr val="0F2C68"/>
                </a:solidFill>
              </a:rPr>
              <a:t>WEB APPLICATION FOR ORGANIZING AND MANAGING HACKATHON TEAMS </a:t>
            </a:r>
            <a:r>
              <a:rPr lang="ru-RU" sz="1500" b="1">
                <a:solidFill>
                  <a:srgbClr val="0F2C68"/>
                </a:solidFill>
              </a:rPr>
              <a:t>"HACKSYNC"</a:t>
            </a:r>
            <a:br>
              <a:rPr lang="ru-RU" sz="1500" b="1">
                <a:solidFill>
                  <a:srgbClr val="0F2C68"/>
                </a:solidFill>
              </a:rPr>
            </a:br>
            <a:r>
              <a:rPr lang="ru-RU" sz="1500" b="1">
                <a:solidFill>
                  <a:srgbClr val="0F2C68"/>
                </a:solidFill>
              </a:rPr>
              <a:t>WEB APPLICATION FOR ORGANIZING AND MANAGING HACKATHON TEAMS </a:t>
            </a:r>
            <a:r>
              <a:rPr lang="ru-RU" sz="1500" b="1">
                <a:solidFill>
                  <a:srgbClr val="0F2C68"/>
                </a:solidFill>
              </a:rPr>
              <a:t>"HACKSYNC"</a:t>
            </a:r>
            <a:endParaRPr sz="1350" b="0" i="0" u="none" strike="noStrike" cap="none">
              <a:solidFill>
                <a:srgbClr val="0F2C68"/>
              </a:solidFill>
              <a:latin typeface="Arial"/>
              <a:ea typeface="Arial"/>
              <a:cs typeface="Arial"/>
              <a:sym typeface="Arial"/>
            </a:endParaRPr>
          </a:p>
        </p:txBody>
      </p:sp>
      <p:sp>
        <p:nvSpPr>
          <p:cNvPr id="143" name="Google Shape;143;p16"/>
          <p:cNvSpPr txBox="1"/>
          <p:nvPr/>
        </p:nvSpPr>
        <p:spPr>
          <a:xfrm>
            <a:off x="2184016" y="351557"/>
            <a:ext cx="6912765" cy="677349"/>
          </a:xfrm>
          <a:prstGeom prst="rect">
            <a:avLst/>
          </a:prstGeom>
          <a:noFill/>
          <a:ln>
            <a:noFill/>
          </a:ln>
        </p:spPr>
        <p:txBody>
          <a:bodyPr spcFirstLastPara="1" wrap="square" lIns="26775" tIns="26775" rIns="26775" bIns="26775" anchor="ctr" anchorCtr="0">
            <a:spAutoFit/>
          </a:bodyPr>
          <a:lstStyle/>
          <a:p>
            <a:pPr marL="0" marR="0" lvl="0" indent="0" algn="ctr" rtl="0">
              <a:lnSpc>
                <a:spcPct val="100000"/>
              </a:lnSpc>
              <a:spcBef>
                <a:spcPts val="0"/>
              </a:spcBef>
              <a:spcAft>
                <a:spcPts val="0"/>
              </a:spcAft>
              <a:buClr>
                <a:srgbClr val="0F2C68"/>
              </a:buClr>
              <a:buSzPts val="1350"/>
              <a:buFont typeface="Arial"/>
              <a:buNone/>
            </a:pPr>
            <a:r>
              <a:rPr lang="ru-RU" sz="1350" b="0" i="0" u="none" strike="noStrike" cap="none">
                <a:solidFill>
                  <a:srgbClr val="0F2C68"/>
                </a:solidFill>
                <a:latin typeface="Arial"/>
                <a:ea typeface="Arial"/>
                <a:cs typeface="Arial"/>
                <a:sym typeface="Arial"/>
              </a:rPr>
              <a:t>Faculty of Computer Science</a:t>
            </a:r>
            <a:br>
              <a:rPr lang="ru-RU" sz="1350" b="0" i="0" u="none" strike="noStrike" cap="none">
                <a:solidFill>
                  <a:srgbClr val="0F2C68"/>
                </a:solidFill>
                <a:latin typeface="Arial"/>
                <a:ea typeface="Arial"/>
                <a:cs typeface="Arial"/>
                <a:sym typeface="Arial"/>
              </a:rPr>
            </a:br>
            <a:r>
              <a:rPr lang="ru-RU" sz="1350" b="0" i="0" u="none" strike="noStrike" cap="none">
                <a:solidFill>
                  <a:srgbClr val="0F2C68"/>
                </a:solidFill>
                <a:latin typeface="Arial"/>
                <a:ea typeface="Arial"/>
                <a:cs typeface="Arial"/>
                <a:sym typeface="Arial"/>
              </a:rPr>
              <a:t>Educational program "Software Engineering"</a:t>
            </a:r>
            <a:endParaRPr/>
          </a:p>
          <a:p>
            <a:pPr marL="0" marR="0" lvl="0" indent="0" algn="ctr" rtl="0">
              <a:lnSpc>
                <a:spcPct val="100000"/>
              </a:lnSpc>
              <a:spcBef>
                <a:spcPts val="0"/>
              </a:spcBef>
              <a:spcAft>
                <a:spcPts val="0"/>
              </a:spcAft>
              <a:buClr>
                <a:srgbClr val="0F2C68"/>
              </a:buClr>
              <a:buSzPts val="1350"/>
              <a:buFont typeface="Arial"/>
              <a:buNone/>
            </a:pPr>
            <a:r>
              <a:rPr lang="ru-RU" sz="1350" b="0" i="0" u="none" strike="noStrike" cap="none">
                <a:solidFill>
                  <a:srgbClr val="0F2C68"/>
                </a:solidFill>
                <a:latin typeface="Arial"/>
                <a:ea typeface="Arial"/>
                <a:cs typeface="Arial"/>
                <a:sym typeface="Arial"/>
              </a:rPr>
              <a:t>Graduation qualification work</a:t>
            </a:r>
            <a:endParaRPr sz="1350" b="0" i="0" u="none" strike="noStrike" cap="none">
              <a:solidFill>
                <a:srgbClr val="0F2C68"/>
              </a:solidFill>
              <a:latin typeface="Arial"/>
              <a:ea typeface="Arial"/>
              <a:cs typeface="Arial"/>
              <a:sym typeface="Arial"/>
            </a:endParaRPr>
          </a:p>
        </p:txBody>
      </p:sp>
      <p:sp>
        <p:nvSpPr>
          <p:cNvPr id="144" name="Google Shape;144;p16"/>
          <p:cNvSpPr txBox="1"/>
          <p:nvPr/>
        </p:nvSpPr>
        <p:spPr>
          <a:xfrm>
            <a:off x="5139063" y="4708958"/>
            <a:ext cx="945105" cy="215684"/>
          </a:xfrm>
          <a:prstGeom prst="rect">
            <a:avLst/>
          </a:prstGeom>
          <a:noFill/>
          <a:ln>
            <a:noFill/>
          </a:ln>
        </p:spPr>
        <p:txBody>
          <a:bodyPr spcFirstLastPara="1" wrap="square" lIns="26775" tIns="26775" rIns="26775" bIns="26775" anchor="ctr" anchorCtr="0">
            <a:spAutoFit/>
          </a:bodyPr>
          <a:lstStyle/>
          <a:p>
            <a:pPr marL="0" marR="0" lvl="0" indent="0" algn="l" rtl="0">
              <a:lnSpc>
                <a:spcPct val="100000"/>
              </a:lnSpc>
              <a:spcBef>
                <a:spcPts val="0"/>
              </a:spcBef>
              <a:spcAft>
                <a:spcPts val="0"/>
              </a:spcAft>
              <a:buClr>
                <a:srgbClr val="0F2C68"/>
              </a:buClr>
              <a:buSzPts val="1050"/>
              <a:buFont typeface="Arial"/>
              <a:buNone/>
            </a:pPr>
            <a:r>
              <a:rPr lang="ru-RU" sz="1050" b="0" i="0" u="none" strike="noStrike" cap="none">
                <a:solidFill>
                  <a:srgbClr val="0F2C68"/>
                </a:solidFill>
                <a:latin typeface="Arial"/>
                <a:ea typeface="Arial"/>
                <a:cs typeface="Arial"/>
                <a:sym typeface="Arial"/>
              </a:rPr>
              <a:t>Moscow, 2024</a:t>
            </a:r>
            <a:endParaRPr sz="1050" b="0" i="0" u="none" strike="noStrike" cap="none">
              <a:solidFill>
                <a:srgbClr val="0F2C68"/>
              </a:solidFill>
              <a:latin typeface="Arial"/>
              <a:ea typeface="Arial"/>
              <a:cs typeface="Arial"/>
              <a:sym typeface="Arial"/>
            </a:endParaRPr>
          </a:p>
        </p:txBody>
      </p:sp>
      <p:sp>
        <p:nvSpPr>
          <p:cNvPr id="145" name="Google Shape;145;p16"/>
          <p:cNvSpPr txBox="1"/>
          <p:nvPr/>
        </p:nvSpPr>
        <p:spPr>
          <a:xfrm>
            <a:off x="2145883" y="2421538"/>
            <a:ext cx="6912765" cy="261850"/>
          </a:xfrm>
          <a:prstGeom prst="rect">
            <a:avLst/>
          </a:prstGeom>
          <a:noFill/>
          <a:ln>
            <a:noFill/>
          </a:ln>
        </p:spPr>
        <p:txBody>
          <a:bodyPr spcFirstLastPara="1" wrap="square" lIns="26775" tIns="26775" rIns="26775" bIns="26775" anchor="ctr" anchorCtr="0">
            <a:spAutoFit/>
          </a:bodyPr>
          <a:lstStyle/>
          <a:p>
            <a:pPr marL="0" marR="0" lvl="0" indent="0" algn="ctr" rtl="0">
              <a:lnSpc>
                <a:spcPct val="100000"/>
              </a:lnSpc>
              <a:spcBef>
                <a:spcPts val="0"/>
              </a:spcBef>
              <a:spcAft>
                <a:spcPts val="0"/>
              </a:spcAft>
              <a:buClr>
                <a:srgbClr val="0F2C68"/>
              </a:buClr>
              <a:buSzPts val="1350"/>
              <a:buFont typeface="Arial"/>
              <a:buNone/>
            </a:pPr>
            <a:r>
              <a:rPr lang="ru-RU" sz="1350" b="0" i="0" u="none" strike="noStrike" cap="none">
                <a:solidFill>
                  <a:srgbClr val="0F2C68"/>
                </a:solidFill>
                <a:latin typeface="Arial"/>
                <a:ea typeface="Arial"/>
                <a:cs typeface="Arial"/>
                <a:sym typeface="Arial"/>
              </a:rPr>
              <a:t>Project WRC</a:t>
            </a:r>
            <a:endParaRPr sz="1350" b="0" i="0" u="none" strike="noStrike" cap="none">
              <a:solidFill>
                <a:srgbClr val="0F2C68"/>
              </a:solidFill>
              <a:latin typeface="Arial"/>
              <a:ea typeface="Arial"/>
              <a:cs typeface="Arial"/>
              <a:sym typeface="Arial"/>
            </a:endParaRPr>
          </a:p>
        </p:txBody>
      </p:sp>
      <p:sp>
        <p:nvSpPr>
          <p:cNvPr id="146" name="Google Shape;146;p16"/>
          <p:cNvSpPr txBox="1"/>
          <p:nvPr/>
        </p:nvSpPr>
        <p:spPr>
          <a:xfrm>
            <a:off x="5864936" y="2859782"/>
            <a:ext cx="3088800" cy="2160300"/>
          </a:xfrm>
          <a:prstGeom prst="rect">
            <a:avLst/>
          </a:prstGeom>
          <a:noFill/>
          <a:ln>
            <a:noFill/>
          </a:ln>
        </p:spPr>
        <p:txBody>
          <a:bodyPr spcFirstLastPara="1" wrap="square" lIns="91425" tIns="45700" rIns="91425" bIns="45700" anchor="t" anchorCtr="0">
            <a:normAutofit/>
          </a:bodyPr>
          <a:lstStyle/>
          <a:p>
            <a:pPr marL="0" marR="0" lvl="0" indent="0" algn="r" rtl="0">
              <a:lnSpc>
                <a:spcPct val="100000"/>
              </a:lnSpc>
              <a:spcBef>
                <a:spcPts val="0"/>
              </a:spcBef>
              <a:spcAft>
                <a:spcPts val="0"/>
              </a:spcAft>
              <a:buClr>
                <a:srgbClr val="000066"/>
              </a:buClr>
              <a:buSzPts val="900"/>
              <a:buFont typeface="Arial"/>
              <a:buNone/>
            </a:pPr>
            <a:r>
              <a:rPr lang="ru-RU" sz="1200" b="0" i="0" u="none" strike="noStrike" cap="none">
                <a:solidFill>
                  <a:srgbClr val="000066"/>
                </a:solidFill>
                <a:latin typeface="Arial"/>
                <a:ea typeface="Arial"/>
                <a:cs typeface="Arial"/>
                <a:sym typeface="Arial"/>
              </a:rPr>
              <a:t>Performed by a student of group </a:t>
            </a:r>
            <a:r>
              <a:rPr lang="ru-RU" sz="1200">
                <a:solidFill>
                  <a:srgbClr val="000066"/>
                </a:solidFill>
              </a:rPr>
              <a:t>BPI217</a:t>
            </a:r>
            <a:endParaRPr sz="1200" b="0" i="0" u="none" strike="noStrike" cap="none">
              <a:solidFill>
                <a:srgbClr val="000066"/>
              </a:solidFill>
              <a:latin typeface="Arial"/>
              <a:ea typeface="Arial"/>
              <a:cs typeface="Arial"/>
              <a:sym typeface="Arial"/>
            </a:endParaRPr>
          </a:p>
          <a:p>
            <a:pPr marL="0" marR="0" lvl="0" indent="0" algn="r" rtl="0">
              <a:lnSpc>
                <a:spcPct val="100000"/>
              </a:lnSpc>
              <a:spcBef>
                <a:spcPts val="0"/>
              </a:spcBef>
              <a:spcAft>
                <a:spcPts val="0"/>
              </a:spcAft>
              <a:buClr>
                <a:srgbClr val="000066"/>
              </a:buClr>
              <a:buSzPts val="900"/>
              <a:buFont typeface="Arial"/>
              <a:buNone/>
            </a:pPr>
            <a:r>
              <a:rPr lang="ru-RU" sz="1200" b="0" i="0" u="none" strike="noStrike" cap="none">
                <a:solidFill>
                  <a:srgbClr val="000066"/>
                </a:solidFill>
                <a:latin typeface="Arial"/>
                <a:ea typeface="Arial"/>
                <a:cs typeface="Arial"/>
                <a:sym typeface="Arial"/>
              </a:rPr>
              <a:t>educational program </a:t>
            </a:r>
            <a:endParaRPr/>
          </a:p>
          <a:p>
            <a:pPr marL="0" marR="0" lvl="0" indent="0" algn="r" rtl="0">
              <a:lnSpc>
                <a:spcPct val="100000"/>
              </a:lnSpc>
              <a:spcBef>
                <a:spcPts val="0"/>
              </a:spcBef>
              <a:spcAft>
                <a:spcPts val="0"/>
              </a:spcAft>
              <a:buClr>
                <a:srgbClr val="000066"/>
              </a:buClr>
              <a:buSzPts val="900"/>
              <a:buFont typeface="Arial"/>
              <a:buNone/>
            </a:pPr>
            <a:r>
              <a:rPr lang="ru-RU" sz="1200" b="0" i="0" u="none" strike="noStrike" cap="none">
                <a:solidFill>
                  <a:srgbClr val="000066"/>
                </a:solidFill>
                <a:latin typeface="Arial"/>
                <a:ea typeface="Arial"/>
                <a:cs typeface="Arial"/>
                <a:sym typeface="Arial"/>
              </a:rPr>
              <a:t>09.03.04 "Software Engineering</a:t>
            </a:r>
            <a:r>
              <a:rPr lang="ru-RU" sz="1200">
                <a:solidFill>
                  <a:srgbClr val="000066"/>
                </a:solidFill>
              </a:rPr>
              <a:t>"</a:t>
            </a:r>
            <a:endParaRPr sz="1200">
              <a:solidFill>
                <a:srgbClr val="000066"/>
              </a:solidFill>
            </a:endParaRPr>
          </a:p>
          <a:p>
            <a:pPr marL="0" marR="0" lvl="0" indent="0" algn="r" rtl="0">
              <a:lnSpc>
                <a:spcPct val="100000"/>
              </a:lnSpc>
              <a:spcBef>
                <a:spcPts val="0"/>
              </a:spcBef>
              <a:spcAft>
                <a:spcPts val="0"/>
              </a:spcAft>
              <a:buClr>
                <a:srgbClr val="000066"/>
              </a:buClr>
              <a:buSzPts val="900"/>
              <a:buFont typeface="Arial"/>
              <a:buNone/>
            </a:pPr>
            <a:r>
              <a:rPr lang="ru-RU" sz="1200">
                <a:solidFill>
                  <a:srgbClr val="000066"/>
                </a:solidFill>
              </a:rPr>
              <a:t>Afonin Alexander Sergeevich</a:t>
            </a:r>
            <a:endParaRPr/>
          </a:p>
          <a:p>
            <a:pPr marL="0" marR="0" lvl="0" indent="0" algn="r" rtl="0">
              <a:lnSpc>
                <a:spcPct val="100000"/>
              </a:lnSpc>
              <a:spcBef>
                <a:spcPts val="0"/>
              </a:spcBef>
              <a:spcAft>
                <a:spcPts val="0"/>
              </a:spcAft>
              <a:buClr>
                <a:srgbClr val="000000"/>
              </a:buClr>
              <a:buSzPts val="900"/>
              <a:buFont typeface="Arial"/>
              <a:buNone/>
            </a:pPr>
            <a:r>
              <a:t/>
            </a:r>
            <a:endParaRPr sz="1200" b="0" i="0" u="none" strike="noStrike" cap="none">
              <a:solidFill>
                <a:srgbClr val="FF0000"/>
              </a:solidFill>
              <a:latin typeface="Arial"/>
              <a:ea typeface="Arial"/>
              <a:cs typeface="Arial"/>
              <a:sym typeface="Arial"/>
            </a:endParaRPr>
          </a:p>
          <a:p>
            <a:pPr marL="0" marR="0" lvl="0" indent="0" algn="r" rtl="0">
              <a:lnSpc>
                <a:spcPct val="100000"/>
              </a:lnSpc>
              <a:spcBef>
                <a:spcPts val="0"/>
              </a:spcBef>
              <a:spcAft>
                <a:spcPts val="0"/>
              </a:spcAft>
              <a:buClr>
                <a:srgbClr val="000066"/>
              </a:buClr>
              <a:buSzPts val="900"/>
              <a:buFont typeface="Arial"/>
              <a:buNone/>
            </a:pPr>
            <a:r>
              <a:rPr lang="ru-RU" sz="1200" b="0" i="0" u="none" strike="noStrike" cap="none">
                <a:solidFill>
                  <a:srgbClr val="000066"/>
                </a:solidFill>
                <a:latin typeface="Arial"/>
                <a:ea typeface="Arial"/>
                <a:cs typeface="Arial"/>
                <a:sym typeface="Arial"/>
              </a:rPr>
              <a:t>Supervisor: </a:t>
            </a:r>
            <a:endParaRPr/>
          </a:p>
          <a:p>
            <a:pPr marL="457200" lvl="0" indent="0" algn="l" rtl="0">
              <a:spcBef>
                <a:spcPts val="0"/>
              </a:spcBef>
              <a:spcAft>
                <a:spcPts val="0"/>
              </a:spcAft>
              <a:buClr>
                <a:srgbClr val="0F2C68"/>
              </a:buClr>
              <a:buSzPts val="1050"/>
              <a:buFont typeface="Arial"/>
              <a:buNone/>
            </a:pPr>
            <a:r>
              <a:rPr lang="ru-RU" sz="1200">
                <a:solidFill>
                  <a:srgbClr val="000066"/>
                </a:solidFill>
              </a:rPr>
              <a:t>Lecturer of the Software Engineering Department</a:t>
            </a:r>
            <a:endParaRPr/>
          </a:p>
          <a:p>
            <a:pPr marL="0" marR="0" lvl="0" indent="0" algn="r" rtl="0">
              <a:lnSpc>
                <a:spcPct val="100000"/>
              </a:lnSpc>
              <a:spcBef>
                <a:spcPts val="0"/>
              </a:spcBef>
              <a:spcAft>
                <a:spcPts val="0"/>
              </a:spcAft>
              <a:buClr>
                <a:srgbClr val="FF0000"/>
              </a:buClr>
              <a:buSzPts val="900"/>
              <a:buFont typeface="Arial"/>
              <a:buNone/>
            </a:pPr>
            <a:r>
              <a:rPr lang="ru-RU" sz="1200">
                <a:solidFill>
                  <a:srgbClr val="000066"/>
                </a:solidFill>
              </a:rPr>
              <a:t>Matvey Vladislavovich Morgen</a:t>
            </a:r>
            <a:endParaRPr/>
          </a:p>
          <a:p>
            <a:pPr marL="0" marR="0" lvl="0" indent="0" algn="r" rtl="0">
              <a:lnSpc>
                <a:spcPct val="100000"/>
              </a:lnSpc>
              <a:spcBef>
                <a:spcPts val="0"/>
              </a:spcBef>
              <a:spcAft>
                <a:spcPts val="0"/>
              </a:spcAft>
              <a:buClr>
                <a:srgbClr val="FF0000"/>
              </a:buClr>
              <a:buSzPts val="1200"/>
              <a:buFont typeface="Arial"/>
              <a:buNone/>
            </a:pPr>
            <a:r>
              <a:t/>
            </a:r>
            <a:endParaRPr sz="1200" b="0" i="0" u="none" strike="noStrike" cap="none">
              <a:solidFill>
                <a:srgbClr val="FF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619"/>
              <a:buFont typeface="Arial"/>
              <a:buNone/>
            </a:pPr>
            <a:r>
              <a:t/>
            </a:r>
            <a:endParaRPr sz="825" b="0" i="0" u="none" strike="noStrike" cap="non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26" name="Google Shape;226;p25"/>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ru-RU"/>
              <a:t>TECHNOLOGIES AND TOOLS FOR IMPLEMENTATION</a:t>
            </a:r>
            <a:endParaRPr/>
          </a:p>
        </p:txBody>
      </p:sp>
      <p:sp>
        <p:nvSpPr>
          <p:cNvPr id="227" name="Google Shape;227;p25"/>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p>
            <a:pPr marL="0" lvl="0" indent="0" algn="l" rtl="0">
              <a:lnSpc>
                <a:spcPct val="100000"/>
              </a:lnSpc>
              <a:spcBef>
                <a:spcPts val="600"/>
              </a:spcBef>
              <a:spcAft>
                <a:spcPts val="0"/>
              </a:spcAft>
              <a:buClr>
                <a:srgbClr val="0F2C68"/>
              </a:buClr>
              <a:buSzPts val="1200"/>
              <a:buFont typeface="Arial"/>
              <a:buNone/>
            </a:pPr>
            <a:r>
              <a:rPr lang="ru-RU" sz="2000" b="1"/>
              <a:t>Programming languages:</a:t>
            </a:r>
            <a:endParaRPr sz="1100" b="1">
              <a:solidFill>
                <a:schemeClr val="dk1"/>
              </a:solidFill>
            </a:endParaRPr>
          </a:p>
          <a:p>
            <a:pPr marL="457200" marR="0" lvl="0" indent="-304800" algn="l" rtl="0">
              <a:lnSpc>
                <a:spcPct val="100000"/>
              </a:lnSpc>
              <a:spcBef>
                <a:spcPts val="600"/>
              </a:spcBef>
              <a:spcAft>
                <a:spcPts val="0"/>
              </a:spcAft>
              <a:buClr>
                <a:srgbClr val="253957"/>
              </a:buClr>
              <a:buSzPts val="1200"/>
              <a:buAutoNum type="arabicPeriod"/>
            </a:pPr>
            <a:r>
              <a:rPr lang="ru-RU">
                <a:solidFill>
                  <a:srgbClr val="253957"/>
                </a:solidFill>
              </a:rPr>
              <a:t>Java is the main development language of the server part</a:t>
            </a:r>
            <a:endParaRPr>
              <a:solidFill>
                <a:srgbClr val="253957"/>
              </a:solidFill>
            </a:endParaRPr>
          </a:p>
          <a:p>
            <a:pPr marL="457200" marR="0" lvl="0" indent="-304800" algn="l" rtl="0">
              <a:lnSpc>
                <a:spcPct val="100000"/>
              </a:lnSpc>
              <a:spcBef>
                <a:spcPts val="0"/>
              </a:spcBef>
              <a:spcAft>
                <a:spcPts val="0"/>
              </a:spcAft>
              <a:buClr>
                <a:srgbClr val="253957"/>
              </a:buClr>
              <a:buSzPts val="1200"/>
              <a:buAutoNum type="arabicPeriod"/>
            </a:pPr>
            <a:r>
              <a:rPr lang="ru-RU">
                <a:solidFill>
                  <a:srgbClr val="253957"/>
                </a:solidFill>
              </a:rPr>
              <a:t>JavaScript (TypeScript) </a:t>
            </a:r>
            <a:r>
              <a:rPr lang="ru-RU">
                <a:solidFill>
                  <a:srgbClr val="253957"/>
                </a:solidFill>
              </a:rPr>
              <a:t>is the main development language of the client part</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ru-RU" sz="2000" b="1"/>
              <a:t>Development Environment:</a:t>
            </a:r>
            <a:endParaRPr sz="1100" b="1">
              <a:solidFill>
                <a:schemeClr val="dk1"/>
              </a:solidFill>
            </a:endParaRPr>
          </a:p>
          <a:p>
            <a:pPr marL="457200" marR="0" lvl="0" indent="-304800" algn="l" rtl="0">
              <a:lnSpc>
                <a:spcPct val="100000"/>
              </a:lnSpc>
              <a:spcBef>
                <a:spcPts val="600"/>
              </a:spcBef>
              <a:spcAft>
                <a:spcPts val="0"/>
              </a:spcAft>
              <a:buClr>
                <a:srgbClr val="253957"/>
              </a:buClr>
              <a:buSzPts val="1200"/>
              <a:buAutoNum type="arabicPeriod"/>
            </a:pPr>
            <a:r>
              <a:rPr lang="ru-RU">
                <a:solidFill>
                  <a:srgbClr val="253957"/>
                </a:solidFill>
              </a:rPr>
              <a:t>IntelliJ IDEA is an IDE for Java development.</a:t>
            </a:r>
            <a:endParaRPr>
              <a:solidFill>
                <a:srgbClr val="253957"/>
              </a:solidFill>
            </a:endParaRPr>
          </a:p>
          <a:p>
            <a:pPr marL="457200" marR="0" lvl="0" indent="-304800" algn="l" rtl="0">
              <a:lnSpc>
                <a:spcPct val="100000"/>
              </a:lnSpc>
              <a:spcBef>
                <a:spcPts val="0"/>
              </a:spcBef>
              <a:spcAft>
                <a:spcPts val="0"/>
              </a:spcAft>
              <a:buClr>
                <a:srgbClr val="253957"/>
              </a:buClr>
              <a:buSzPts val="1200"/>
              <a:buAutoNum type="arabicPeriod"/>
            </a:pPr>
            <a:r>
              <a:rPr lang="ru-RU">
                <a:solidFill>
                  <a:srgbClr val="253957"/>
                </a:solidFill>
              </a:rPr>
              <a:t>Visual Studio Code - for frontend work.</a:t>
            </a:r>
            <a:endParaRPr sz="1100">
              <a:solidFill>
                <a:schemeClr val="dk1"/>
              </a:solidFill>
            </a:endParaRPr>
          </a:p>
          <a:p>
            <a:pPr marL="0" lvl="0" indent="0" algn="l" rtl="0">
              <a:spcBef>
                <a:spcPts val="600"/>
              </a:spcBef>
              <a:spcAft>
                <a:spcPts val="0"/>
              </a:spcAft>
              <a:buNone/>
            </a:pPr>
            <a:r>
              <a:rPr lang="ru-RU" sz="2000" b="1"/>
              <a:t>Version control system:</a:t>
            </a:r>
            <a:endParaRPr>
              <a:solidFill>
                <a:srgbClr val="253957"/>
              </a:solidFill>
            </a:endParaRPr>
          </a:p>
          <a:p>
            <a:pPr marL="457200" lvl="0" indent="0" algn="l" rtl="0">
              <a:lnSpc>
                <a:spcPct val="115000"/>
              </a:lnSpc>
              <a:spcBef>
                <a:spcPts val="0"/>
              </a:spcBef>
              <a:spcAft>
                <a:spcPts val="0"/>
              </a:spcAft>
              <a:buNone/>
            </a:pPr>
            <a:r>
              <a:rPr lang="ru-RU">
                <a:solidFill>
                  <a:srgbClr val="253957"/>
                </a:solidFill>
              </a:rPr>
              <a:t>Github (GitHub, Inc., https://github.com/)</a:t>
            </a:r>
            <a:endParaRPr>
              <a:solidFill>
                <a:srgbClr val="253957"/>
              </a:solidFill>
            </a:endParaRPr>
          </a:p>
          <a:p>
            <a:pPr marL="0" lvl="0" indent="0" algn="l" rtl="0">
              <a:lnSpc>
                <a:spcPct val="100000"/>
              </a:lnSpc>
              <a:spcBef>
                <a:spcPts val="600"/>
              </a:spcBef>
              <a:spcAft>
                <a:spcPts val="0"/>
              </a:spcAft>
              <a:buClr>
                <a:srgbClr val="0F2C68"/>
              </a:buClr>
              <a:buSzPts val="1200"/>
              <a:buFont typeface="Arial"/>
              <a:buNone/>
            </a:pPr>
            <a:br>
              <a:rPr lang="ru-RU" i="1"/>
            </a:br>
            <a:endParaRPr/>
          </a:p>
        </p:txBody>
      </p:sp>
      <p:sp>
        <p:nvSpPr>
          <p:cNvPr id="228" name="Google Shape;228;p25"/>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body" idx="1"/>
          </p:nvPr>
        </p:nvSpPr>
        <p:spPr>
          <a:xfrm>
            <a:off x="175320" y="979190"/>
            <a:ext cx="8712900" cy="3699300"/>
          </a:xfrm>
          <a:prstGeom prst="rect">
            <a:avLst/>
          </a:prstGeom>
          <a:noFill/>
          <a:ln>
            <a:noFill/>
          </a:ln>
        </p:spPr>
        <p:txBody>
          <a:bodyPr spcFirstLastPara="1" wrap="square" lIns="71425" tIns="71425" rIns="71425" bIns="71425" anchor="t" anchorCtr="0">
            <a:normAutofit/>
          </a:bodyPr>
          <a:lstStyle/>
          <a:p>
            <a:pPr marL="0" lvl="0" indent="0" algn="l" rtl="0">
              <a:lnSpc>
                <a:spcPct val="115000"/>
              </a:lnSpc>
              <a:spcBef>
                <a:spcPts val="0"/>
              </a:spcBef>
              <a:spcAft>
                <a:spcPts val="0"/>
              </a:spcAft>
              <a:buClr>
                <a:schemeClr val="dk1"/>
              </a:buClr>
              <a:buSzPts val="1100"/>
              <a:buFont typeface="Arial"/>
              <a:buNone/>
            </a:pPr>
            <a:r>
              <a:t/>
            </a:r>
            <a:endParaRPr sz="2000" b="1"/>
          </a:p>
          <a:p>
            <a:pPr marL="0" lvl="0" indent="0" algn="l" rtl="0">
              <a:lnSpc>
                <a:spcPct val="115000"/>
              </a:lnSpc>
              <a:spcBef>
                <a:spcPts val="0"/>
              </a:spcBef>
              <a:spcAft>
                <a:spcPts val="0"/>
              </a:spcAft>
              <a:buClr>
                <a:schemeClr val="dk1"/>
              </a:buClr>
              <a:buSzPts val="1100"/>
              <a:buFont typeface="Arial"/>
              <a:buNone/>
            </a:pPr>
            <a:r>
              <a:rPr lang="ru-RU" sz="2000" b="1"/>
              <a:t>Frameworks and libraries for the backend:</a:t>
            </a:r>
            <a:endParaRPr sz="1100" b="1">
              <a:solidFill>
                <a:schemeClr val="dk1"/>
              </a:solidFill>
            </a:endParaRPr>
          </a:p>
          <a:p>
            <a:pPr marL="457200" marR="0" lvl="0" indent="-304800" algn="l" rtl="0">
              <a:lnSpc>
                <a:spcPct val="100000"/>
              </a:lnSpc>
              <a:spcBef>
                <a:spcPts val="600"/>
              </a:spcBef>
              <a:spcAft>
                <a:spcPts val="0"/>
              </a:spcAft>
              <a:buClr>
                <a:srgbClr val="253957"/>
              </a:buClr>
              <a:buSzPts val="1200"/>
              <a:buAutoNum type="arabicPeriod"/>
            </a:pPr>
            <a:r>
              <a:rPr lang="ru-RU">
                <a:solidFill>
                  <a:srgbClr val="253957"/>
                </a:solidFill>
              </a:rPr>
              <a:t>Spring Framework (Pivotal Software, v3.x, 2024, https://spring.io/projects/spring-boot)</a:t>
            </a:r>
            <a:endParaRPr>
              <a:solidFill>
                <a:srgbClr val="253957"/>
              </a:solidFill>
            </a:endParaRPr>
          </a:p>
          <a:p>
            <a:pPr marL="457200" marR="0" lvl="0" indent="-304800" algn="l" rtl="0">
              <a:lnSpc>
                <a:spcPct val="100000"/>
              </a:lnSpc>
              <a:spcBef>
                <a:spcPts val="0"/>
              </a:spcBef>
              <a:spcAft>
                <a:spcPts val="0"/>
              </a:spcAft>
              <a:buClr>
                <a:srgbClr val="253957"/>
              </a:buClr>
              <a:buSzPts val="1200"/>
              <a:buAutoNum type="arabicPeriod"/>
            </a:pPr>
            <a:r>
              <a:rPr lang="ru-RU">
                <a:solidFill>
                  <a:srgbClr val="253957"/>
                </a:solidFill>
              </a:rPr>
              <a:t>Hibernate (Gavin King and the Hibernate team, v6.x, 2024, https://hibernate.org/orm/)</a:t>
            </a:r>
            <a:endParaRPr>
              <a:solidFill>
                <a:srgbClr val="253957"/>
              </a:solidFill>
            </a:endParaRPr>
          </a:p>
          <a:p>
            <a:pPr marL="457200" marR="0" lvl="0" indent="-304800" algn="l" rtl="0">
              <a:lnSpc>
                <a:spcPct val="100000"/>
              </a:lnSpc>
              <a:spcBef>
                <a:spcPts val="0"/>
              </a:spcBef>
              <a:spcAft>
                <a:spcPts val="0"/>
              </a:spcAft>
              <a:buClr>
                <a:srgbClr val="253957"/>
              </a:buClr>
              <a:buSzPts val="1200"/>
              <a:buAutoNum type="arabicPeriod"/>
            </a:pPr>
            <a:r>
              <a:rPr lang="ru-RU">
                <a:solidFill>
                  <a:srgbClr val="253957"/>
                </a:solidFill>
              </a:rPr>
              <a:t>Resilience4j (Robert Winkler, v1.x, 2024, Robert Winkler)</a:t>
            </a:r>
            <a:endParaRPr>
              <a:solidFill>
                <a:srgbClr val="253957"/>
              </a:solidFill>
            </a:endParaRPr>
          </a:p>
          <a:p>
            <a:pPr marL="0" lvl="0" indent="0" algn="l" rtl="0">
              <a:lnSpc>
                <a:spcPct val="115000"/>
              </a:lnSpc>
              <a:spcBef>
                <a:spcPts val="0"/>
              </a:spcBef>
              <a:spcAft>
                <a:spcPts val="0"/>
              </a:spcAft>
              <a:buNone/>
            </a:pPr>
            <a:r>
              <a:rPr lang="ru-RU" sz="2000" b="1"/>
              <a:t>Frameworks and libraries for backend testing:</a:t>
            </a:r>
            <a:endParaRPr>
              <a:solidFill>
                <a:srgbClr val="253957"/>
              </a:solidFill>
            </a:endParaRPr>
          </a:p>
          <a:p>
            <a:pPr marL="457200" lvl="0" indent="-304800" algn="l" rtl="0">
              <a:spcBef>
                <a:spcPts val="600"/>
              </a:spcBef>
              <a:spcAft>
                <a:spcPts val="0"/>
              </a:spcAft>
              <a:buSzPts val="1200"/>
              <a:buAutoNum type="arabicPeriod"/>
            </a:pPr>
            <a:r>
              <a:rPr lang="ru-RU">
                <a:solidFill>
                  <a:srgbClr val="253957"/>
                </a:solidFill>
              </a:rPr>
              <a:t>JUnit (JUnit Team, v5.0, </a:t>
            </a:r>
            <a:r>
              <a:rPr lang="ru-RU">
                <a:solidFill>
                  <a:srgbClr val="253957"/>
                </a:solidFill>
              </a:rPr>
              <a:t>https://junit.org/)</a:t>
            </a:r>
            <a:endParaRPr>
              <a:solidFill>
                <a:srgbClr val="253957"/>
              </a:solidFill>
            </a:endParaRPr>
          </a:p>
          <a:p>
            <a:pPr marL="457200" lvl="0" indent="-304800" algn="l" rtl="0">
              <a:spcBef>
                <a:spcPts val="0"/>
              </a:spcBef>
              <a:spcAft>
                <a:spcPts val="0"/>
              </a:spcAft>
              <a:buClr>
                <a:srgbClr val="253957"/>
              </a:buClr>
              <a:buSzPts val="1200"/>
              <a:buAutoNum type="arabicPeriod"/>
            </a:pPr>
            <a:r>
              <a:rPr lang="ru-RU">
                <a:solidFill>
                  <a:srgbClr val="253957"/>
                </a:solidFill>
              </a:rPr>
              <a:t>Mockito (Mockito Team, v4.x, https://site.mockito.org/)</a:t>
            </a:r>
            <a:endParaRPr sz="2000" b="1"/>
          </a:p>
          <a:p>
            <a:pPr marL="0" lvl="0" indent="0" algn="l" rtl="0">
              <a:lnSpc>
                <a:spcPct val="115000"/>
              </a:lnSpc>
              <a:spcBef>
                <a:spcPts val="0"/>
              </a:spcBef>
              <a:spcAft>
                <a:spcPts val="0"/>
              </a:spcAft>
              <a:buClr>
                <a:schemeClr val="dk1"/>
              </a:buClr>
              <a:buSzPts val="1100"/>
              <a:buFont typeface="Arial"/>
              <a:buNone/>
            </a:pPr>
            <a:r>
              <a:rPr lang="ru-RU" sz="2000" b="1"/>
              <a:t>Database:</a:t>
            </a:r>
            <a:endParaRPr sz="2000" b="1"/>
          </a:p>
          <a:p>
            <a:pPr marL="0" lvl="0" indent="457200" algn="l" rtl="0">
              <a:lnSpc>
                <a:spcPct val="115000"/>
              </a:lnSpc>
              <a:spcBef>
                <a:spcPts val="0"/>
              </a:spcBef>
              <a:spcAft>
                <a:spcPts val="0"/>
              </a:spcAft>
              <a:buClr>
                <a:schemeClr val="dk1"/>
              </a:buClr>
              <a:buSzPts val="1100"/>
              <a:buFont typeface="Arial"/>
              <a:buNone/>
            </a:pPr>
            <a:r>
              <a:rPr lang="ru-RU">
                <a:solidFill>
                  <a:srgbClr val="253957"/>
                </a:solidFill>
              </a:rPr>
              <a:t>PostgreSQL </a:t>
            </a:r>
            <a:r>
              <a:rPr lang="ru-RU">
                <a:solidFill>
                  <a:srgbClr val="253957"/>
                </a:solidFill>
              </a:rPr>
              <a:t>(PostgreSQL, v16.x, 2024, https://www.postgresql.org/)</a:t>
            </a:r>
            <a:br>
              <a:rPr lang="ru-RU">
                <a:solidFill>
                  <a:srgbClr val="253957"/>
                </a:solidFill>
              </a:rPr>
            </a:br>
            <a:endParaRPr>
              <a:solidFill>
                <a:srgbClr val="253957"/>
              </a:solidFill>
            </a:endParaRPr>
          </a:p>
        </p:txBody>
      </p:sp>
      <p:sp>
        <p:nvSpPr>
          <p:cNvPr id="234" name="Google Shape;234;p26"/>
          <p:cNvSpPr txBox="1"/>
          <p:nvPr>
            <p:ph type="sldNum" idx="12"/>
          </p:nvPr>
        </p:nvSpPr>
        <p:spPr>
          <a:xfrm>
            <a:off x="8809119" y="4867005"/>
            <a:ext cx="298200" cy="282900"/>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35" name="Google Shape;235;p26"/>
          <p:cNvSpPr txBox="1"/>
          <p:nvPr>
            <p:ph type="title"/>
          </p:nvPr>
        </p:nvSpPr>
        <p:spPr>
          <a:xfrm>
            <a:off x="1043608" y="51469"/>
            <a:ext cx="8100300" cy="936000"/>
          </a:xfrm>
          <a:prstGeom prst="rect">
            <a:avLst/>
          </a:prstGeom>
          <a:noFill/>
          <a:ln>
            <a:noFill/>
          </a:ln>
        </p:spPr>
        <p:txBody>
          <a:bodyPr spcFirstLastPara="1" wrap="square" lIns="71425" tIns="71425" rIns="71425" bIns="71425" anchor="ctr"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ru-RU"/>
              <a:t>TECHNOLOGIES AND TOOLS FOR IMPLEMENTATION</a:t>
            </a:r>
            <a:endParaRPr/>
          </a:p>
        </p:txBody>
      </p:sp>
      <p:sp>
        <p:nvSpPr>
          <p:cNvPr id="236" name="Google Shape;236;p26"/>
          <p:cNvSpPr txBox="1"/>
          <p:nvPr>
            <p:ph type="ftr" idx="11"/>
          </p:nvPr>
        </p:nvSpPr>
        <p:spPr>
          <a:xfrm>
            <a:off x="2411760" y="4876006"/>
            <a:ext cx="6264600" cy="25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body" idx="1"/>
          </p:nvPr>
        </p:nvSpPr>
        <p:spPr>
          <a:xfrm>
            <a:off x="175320" y="979190"/>
            <a:ext cx="8712900" cy="3699300"/>
          </a:xfrm>
          <a:prstGeom prst="rect">
            <a:avLst/>
          </a:prstGeom>
          <a:noFill/>
          <a:ln>
            <a:noFill/>
          </a:ln>
        </p:spPr>
        <p:txBody>
          <a:bodyPr spcFirstLastPara="1" wrap="square" lIns="71425" tIns="71425" rIns="71425" bIns="71425" anchor="t" anchorCtr="0">
            <a:normAutofit/>
          </a:bodyPr>
          <a:lstStyle/>
          <a:p>
            <a:pPr marL="457200" lvl="0" indent="0" algn="l" rtl="0">
              <a:spcBef>
                <a:spcPts val="600"/>
              </a:spcBef>
              <a:spcAft>
                <a:spcPts val="0"/>
              </a:spcAft>
              <a:buNone/>
            </a:pPr>
            <a:r>
              <a:t/>
            </a:r>
            <a:endParaRPr>
              <a:solidFill>
                <a:srgbClr val="253957"/>
              </a:solidFill>
            </a:endParaRPr>
          </a:p>
          <a:p>
            <a:pPr marL="0" lvl="0" indent="0" algn="l" rtl="0">
              <a:lnSpc>
                <a:spcPct val="115000"/>
              </a:lnSpc>
              <a:spcBef>
                <a:spcPts val="0"/>
              </a:spcBef>
              <a:spcAft>
                <a:spcPts val="0"/>
              </a:spcAft>
              <a:buClr>
                <a:schemeClr val="dk1"/>
              </a:buClr>
              <a:buSzPts val="1100"/>
              <a:buFont typeface="Arial"/>
              <a:buNone/>
            </a:pPr>
            <a:r>
              <a:rPr lang="ru-RU" sz="2000" b="1"/>
              <a:t>Frontend technologies:</a:t>
            </a:r>
            <a:endParaRPr sz="1100" b="1">
              <a:solidFill>
                <a:schemeClr val="dk1"/>
              </a:solidFill>
            </a:endParaRPr>
          </a:p>
          <a:p>
            <a:pPr marL="457200" lvl="0" indent="-304800" algn="l" rtl="0">
              <a:spcBef>
                <a:spcPts val="600"/>
              </a:spcBef>
              <a:spcAft>
                <a:spcPts val="0"/>
              </a:spcAft>
              <a:buClr>
                <a:srgbClr val="253957"/>
              </a:buClr>
              <a:buSzPts val="1200"/>
              <a:buAutoNum type="arabicPeriod"/>
            </a:pPr>
            <a:r>
              <a:rPr lang="ru-RU">
                <a:solidFill>
                  <a:srgbClr val="253957"/>
                </a:solidFill>
              </a:rPr>
              <a:t>React (Meta Platforms, Inc., v18.x, 2024, https://react.dev/)</a:t>
            </a:r>
            <a:endParaRPr>
              <a:solidFill>
                <a:srgbClr val="253957"/>
              </a:solidFill>
            </a:endParaRPr>
          </a:p>
          <a:p>
            <a:pPr marL="457200" lvl="0" indent="-304800" algn="l" rtl="0">
              <a:spcBef>
                <a:spcPts val="0"/>
              </a:spcBef>
              <a:spcAft>
                <a:spcPts val="0"/>
              </a:spcAft>
              <a:buClr>
                <a:srgbClr val="253957"/>
              </a:buClr>
              <a:buSzPts val="1200"/>
              <a:buAutoNum type="arabicPeriod"/>
            </a:pPr>
            <a:r>
              <a:rPr lang="ru-RU">
                <a:solidFill>
                  <a:srgbClr val="253957"/>
                </a:solidFill>
              </a:rPr>
              <a:t>Tailwind CSS (Tailwind Labs, v3.x, 2024, https://tailwindcss.com/)</a:t>
            </a:r>
            <a:endParaRPr>
              <a:solidFill>
                <a:srgbClr val="253957"/>
              </a:solidFill>
            </a:endParaRPr>
          </a:p>
          <a:p>
            <a:pPr marL="457200" lvl="0" indent="-304800" algn="l" rtl="0">
              <a:spcBef>
                <a:spcPts val="0"/>
              </a:spcBef>
              <a:spcAft>
                <a:spcPts val="0"/>
              </a:spcAft>
              <a:buClr>
                <a:srgbClr val="253957"/>
              </a:buClr>
              <a:buSzPts val="1200"/>
              <a:buAutoNum type="arabicPeriod"/>
            </a:pPr>
            <a:r>
              <a:rPr lang="ru-RU">
                <a:solidFill>
                  <a:srgbClr val="253957"/>
                </a:solidFill>
              </a:rPr>
              <a:t>Redux (Dan Abramov, Andrew Clark, v4.x, 2024, https://redux.js.org/)</a:t>
            </a:r>
            <a:endParaRPr>
              <a:solidFill>
                <a:srgbClr val="253957"/>
              </a:solidFill>
            </a:endParaRPr>
          </a:p>
          <a:p>
            <a:pPr marL="0" lvl="0" indent="0" algn="l" rtl="0">
              <a:lnSpc>
                <a:spcPct val="115000"/>
              </a:lnSpc>
              <a:spcBef>
                <a:spcPts val="0"/>
              </a:spcBef>
              <a:spcAft>
                <a:spcPts val="0"/>
              </a:spcAft>
              <a:buClr>
                <a:schemeClr val="dk1"/>
              </a:buClr>
              <a:buSzPts val="1100"/>
              <a:buFont typeface="Arial"/>
              <a:buNone/>
            </a:pPr>
            <a:r>
              <a:rPr lang="ru-RU" sz="2000" b="1"/>
              <a:t>Frameworks and libraries for frontend testing:</a:t>
            </a:r>
            <a:endParaRPr sz="2000" b="1"/>
          </a:p>
          <a:p>
            <a:pPr marL="0" lvl="0" indent="0" algn="l" rtl="0">
              <a:lnSpc>
                <a:spcPct val="115000"/>
              </a:lnSpc>
              <a:spcBef>
                <a:spcPts val="0"/>
              </a:spcBef>
              <a:spcAft>
                <a:spcPts val="0"/>
              </a:spcAft>
              <a:buClr>
                <a:schemeClr val="dk1"/>
              </a:buClr>
              <a:buSzPts val="1100"/>
              <a:buFont typeface="Arial"/>
              <a:buNone/>
            </a:pPr>
            <a:r>
              <a:rPr lang="ru-RU">
                <a:solidFill>
                  <a:srgbClr val="253957"/>
                </a:solidFill>
              </a:rPr>
              <a:t>	Cypress (Cypress.io, v12.x, https://www.cypress.io/)</a:t>
            </a:r>
            <a:endParaRPr sz="2000" b="1"/>
          </a:p>
        </p:txBody>
      </p:sp>
      <p:sp>
        <p:nvSpPr>
          <p:cNvPr id="242" name="Google Shape;242;p27"/>
          <p:cNvSpPr txBox="1"/>
          <p:nvPr>
            <p:ph type="sldNum" idx="12"/>
          </p:nvPr>
        </p:nvSpPr>
        <p:spPr>
          <a:xfrm>
            <a:off x="8809119" y="4867005"/>
            <a:ext cx="298200" cy="282900"/>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43" name="Google Shape;243;p27"/>
          <p:cNvSpPr txBox="1"/>
          <p:nvPr>
            <p:ph type="title"/>
          </p:nvPr>
        </p:nvSpPr>
        <p:spPr>
          <a:xfrm>
            <a:off x="1043608" y="51469"/>
            <a:ext cx="8100300" cy="936000"/>
          </a:xfrm>
          <a:prstGeom prst="rect">
            <a:avLst/>
          </a:prstGeom>
          <a:noFill/>
          <a:ln>
            <a:noFill/>
          </a:ln>
        </p:spPr>
        <p:txBody>
          <a:bodyPr spcFirstLastPara="1" wrap="square" lIns="71425" tIns="71425" rIns="71425" bIns="71425" anchor="ctr"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ru-RU"/>
              <a:t>TECHNOLOGIES AND TOOLS FOR IMPLEMENTATION</a:t>
            </a:r>
            <a:endParaRPr/>
          </a:p>
        </p:txBody>
      </p:sp>
      <p:sp>
        <p:nvSpPr>
          <p:cNvPr id="244" name="Google Shape;244;p27"/>
          <p:cNvSpPr txBox="1"/>
          <p:nvPr>
            <p:ph type="ftr" idx="11"/>
          </p:nvPr>
        </p:nvSpPr>
        <p:spPr>
          <a:xfrm>
            <a:off x="2411760" y="4876006"/>
            <a:ext cx="6264600" cy="25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body" idx="1"/>
          </p:nvPr>
        </p:nvSpPr>
        <p:spPr>
          <a:xfrm>
            <a:off x="175320" y="979190"/>
            <a:ext cx="8712900" cy="3699300"/>
          </a:xfrm>
          <a:prstGeom prst="rect">
            <a:avLst/>
          </a:prstGeom>
          <a:noFill/>
          <a:ln>
            <a:noFill/>
          </a:ln>
        </p:spPr>
        <p:txBody>
          <a:bodyPr spcFirstLastPara="1" wrap="square" lIns="71425" tIns="71425" rIns="71425" bIns="71425" anchor="t" anchorCtr="0">
            <a:normAutofit/>
          </a:bodyPr>
          <a:lstStyle/>
          <a:p>
            <a:pPr marL="0" lvl="0" indent="0" algn="l" rtl="0">
              <a:lnSpc>
                <a:spcPct val="115000"/>
              </a:lnSpc>
              <a:spcBef>
                <a:spcPts val="0"/>
              </a:spcBef>
              <a:spcAft>
                <a:spcPts val="0"/>
              </a:spcAft>
              <a:buClr>
                <a:schemeClr val="dk1"/>
              </a:buClr>
              <a:buSzPts val="1100"/>
              <a:buFont typeface="Arial"/>
              <a:buNone/>
            </a:pPr>
            <a:r>
              <a:t/>
            </a:r>
            <a:endParaRPr>
              <a:solidFill>
                <a:srgbClr val="253957"/>
              </a:solidFill>
            </a:endParaRPr>
          </a:p>
          <a:p>
            <a:pPr marL="0" lvl="0" indent="0" algn="l" rtl="0">
              <a:lnSpc>
                <a:spcPct val="115000"/>
              </a:lnSpc>
              <a:spcBef>
                <a:spcPts val="0"/>
              </a:spcBef>
              <a:spcAft>
                <a:spcPts val="0"/>
              </a:spcAft>
              <a:buClr>
                <a:schemeClr val="dk1"/>
              </a:buClr>
              <a:buSzPts val="1100"/>
              <a:buFont typeface="Arial"/>
              <a:buNone/>
            </a:pPr>
            <a:r>
              <a:t/>
            </a:r>
            <a:endParaRPr>
              <a:solidFill>
                <a:srgbClr val="253957"/>
              </a:solidFill>
            </a:endParaRPr>
          </a:p>
        </p:txBody>
      </p:sp>
      <p:sp>
        <p:nvSpPr>
          <p:cNvPr id="250" name="Google Shape;250;p28"/>
          <p:cNvSpPr txBox="1"/>
          <p:nvPr>
            <p:ph type="sldNum" idx="12"/>
          </p:nvPr>
        </p:nvSpPr>
        <p:spPr>
          <a:xfrm>
            <a:off x="8809119" y="4867005"/>
            <a:ext cx="298200" cy="282900"/>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51" name="Google Shape;251;p28"/>
          <p:cNvSpPr txBox="1"/>
          <p:nvPr>
            <p:ph type="title"/>
          </p:nvPr>
        </p:nvSpPr>
        <p:spPr>
          <a:xfrm>
            <a:off x="1043608" y="51469"/>
            <a:ext cx="8100300" cy="936000"/>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DATABASE SCHEMA</a:t>
            </a:r>
            <a:endParaRPr/>
          </a:p>
        </p:txBody>
      </p:sp>
      <p:sp>
        <p:nvSpPr>
          <p:cNvPr id="252" name="Google Shape;252;p28"/>
          <p:cNvSpPr txBox="1"/>
          <p:nvPr>
            <p:ph type="ftr" idx="11"/>
          </p:nvPr>
        </p:nvSpPr>
        <p:spPr>
          <a:xfrm>
            <a:off x="2411760" y="4876006"/>
            <a:ext cx="6264600" cy="25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pic>
        <p:nvPicPr>
          <p:cNvPr id="253" name="Google Shape;253;p28"/>
          <p:cNvPicPr preferRelativeResize="0"/>
          <p:nvPr/>
        </p:nvPicPr>
        <p:blipFill>
          <a:blip r:embed="rId3">
            <a:alphaModFix/>
          </a:blip>
          <a:stretch>
            <a:fillRect/>
          </a:stretch>
        </p:blipFill>
        <p:spPr>
          <a:xfrm>
            <a:off x="1799599" y="1149175"/>
            <a:ext cx="5149076" cy="356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type="body" idx="1"/>
          </p:nvPr>
        </p:nvSpPr>
        <p:spPr>
          <a:xfrm>
            <a:off x="175320" y="979190"/>
            <a:ext cx="8712900" cy="3699300"/>
          </a:xfrm>
          <a:prstGeom prst="rect">
            <a:avLst/>
          </a:prstGeom>
          <a:noFill/>
          <a:ln>
            <a:noFill/>
          </a:ln>
        </p:spPr>
        <p:txBody>
          <a:bodyPr spcFirstLastPara="1" wrap="square" lIns="71425" tIns="71425" rIns="71425" bIns="71425" anchor="t" anchorCtr="0">
            <a:normAutofit/>
          </a:bodyPr>
          <a:lstStyle/>
          <a:p>
            <a:pPr marL="0" lvl="0" indent="0" algn="l" rtl="0">
              <a:lnSpc>
                <a:spcPct val="115000"/>
              </a:lnSpc>
              <a:spcBef>
                <a:spcPts val="0"/>
              </a:spcBef>
              <a:spcAft>
                <a:spcPts val="0"/>
              </a:spcAft>
              <a:buClr>
                <a:schemeClr val="dk1"/>
              </a:buClr>
              <a:buSzPts val="1100"/>
              <a:buFont typeface="Arial"/>
              <a:buNone/>
            </a:pPr>
            <a:r>
              <a:t/>
            </a:r>
            <a:endParaRPr sz="2000" b="1"/>
          </a:p>
        </p:txBody>
      </p:sp>
      <p:sp>
        <p:nvSpPr>
          <p:cNvPr id="259" name="Google Shape;259;p29"/>
          <p:cNvSpPr txBox="1"/>
          <p:nvPr>
            <p:ph type="sldNum" idx="12"/>
          </p:nvPr>
        </p:nvSpPr>
        <p:spPr>
          <a:xfrm>
            <a:off x="8809119" y="4867005"/>
            <a:ext cx="298200" cy="282900"/>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60" name="Google Shape;260;p29"/>
          <p:cNvSpPr txBox="1"/>
          <p:nvPr>
            <p:ph type="title"/>
          </p:nvPr>
        </p:nvSpPr>
        <p:spPr>
          <a:xfrm>
            <a:off x="1043608" y="51469"/>
            <a:ext cx="8100300" cy="936000"/>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CONTAINER</a:t>
            </a:r>
            <a:r>
              <a:rPr lang="ru-RU"/>
              <a:t> ARCHITECTURE</a:t>
            </a:r>
            <a:endParaRPr/>
          </a:p>
        </p:txBody>
      </p:sp>
      <p:sp>
        <p:nvSpPr>
          <p:cNvPr id="261" name="Google Shape;261;p29"/>
          <p:cNvSpPr txBox="1"/>
          <p:nvPr>
            <p:ph type="ftr" idx="11"/>
          </p:nvPr>
        </p:nvSpPr>
        <p:spPr>
          <a:xfrm>
            <a:off x="2411760" y="4876006"/>
            <a:ext cx="6264600" cy="25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pic>
        <p:nvPicPr>
          <p:cNvPr id="262" name="Google Shape;262;p29"/>
          <p:cNvPicPr preferRelativeResize="0"/>
          <p:nvPr/>
        </p:nvPicPr>
        <p:blipFill>
          <a:blip r:embed="rId3">
            <a:alphaModFix/>
          </a:blip>
          <a:stretch>
            <a:fillRect/>
          </a:stretch>
        </p:blipFill>
        <p:spPr>
          <a:xfrm>
            <a:off x="2086550" y="1091500"/>
            <a:ext cx="4598688" cy="369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body" idx="1"/>
          </p:nvPr>
        </p:nvSpPr>
        <p:spPr>
          <a:xfrm>
            <a:off x="175320" y="979190"/>
            <a:ext cx="8712900" cy="3699300"/>
          </a:xfrm>
          <a:prstGeom prst="rect">
            <a:avLst/>
          </a:prstGeom>
          <a:noFill/>
          <a:ln>
            <a:noFill/>
          </a:ln>
        </p:spPr>
        <p:txBody>
          <a:bodyPr spcFirstLastPara="1" wrap="square" lIns="71425" tIns="71425" rIns="71425" bIns="71425" anchor="t" anchorCtr="0">
            <a:normAutofit/>
          </a:bodyPr>
          <a:lstStyle/>
          <a:p>
            <a:pPr marL="0" lvl="0" indent="0" algn="l" rtl="0">
              <a:lnSpc>
                <a:spcPct val="115000"/>
              </a:lnSpc>
              <a:spcBef>
                <a:spcPts val="0"/>
              </a:spcBef>
              <a:spcAft>
                <a:spcPts val="0"/>
              </a:spcAft>
              <a:buClr>
                <a:schemeClr val="dk1"/>
              </a:buClr>
              <a:buSzPts val="1100"/>
              <a:buFont typeface="Arial"/>
              <a:buNone/>
            </a:pPr>
            <a:r>
              <a:t/>
            </a:r>
            <a:endParaRPr sz="2000" b="1"/>
          </a:p>
        </p:txBody>
      </p:sp>
      <p:sp>
        <p:nvSpPr>
          <p:cNvPr id="268" name="Google Shape;268;p30"/>
          <p:cNvSpPr txBox="1"/>
          <p:nvPr>
            <p:ph type="sldNum" idx="12"/>
          </p:nvPr>
        </p:nvSpPr>
        <p:spPr>
          <a:xfrm>
            <a:off x="8809119" y="4867005"/>
            <a:ext cx="298200" cy="282900"/>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69" name="Google Shape;269;p30"/>
          <p:cNvSpPr txBox="1"/>
          <p:nvPr>
            <p:ph type="title"/>
          </p:nvPr>
        </p:nvSpPr>
        <p:spPr>
          <a:xfrm>
            <a:off x="1043608" y="51469"/>
            <a:ext cx="8100300" cy="936000"/>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COMPONENT ARCHITECTURE</a:t>
            </a:r>
            <a:endParaRPr/>
          </a:p>
        </p:txBody>
      </p:sp>
      <p:sp>
        <p:nvSpPr>
          <p:cNvPr id="270" name="Google Shape;270;p30"/>
          <p:cNvSpPr txBox="1"/>
          <p:nvPr>
            <p:ph type="ftr" idx="11"/>
          </p:nvPr>
        </p:nvSpPr>
        <p:spPr>
          <a:xfrm>
            <a:off x="2411760" y="4876006"/>
            <a:ext cx="6264600" cy="25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pic>
        <p:nvPicPr>
          <p:cNvPr id="271" name="Google Shape;271;p30"/>
          <p:cNvPicPr preferRelativeResize="0"/>
          <p:nvPr/>
        </p:nvPicPr>
        <p:blipFill>
          <a:blip r:embed="rId3">
            <a:alphaModFix/>
          </a:blip>
          <a:stretch>
            <a:fillRect/>
          </a:stretch>
        </p:blipFill>
        <p:spPr>
          <a:xfrm>
            <a:off x="1043600" y="1134052"/>
            <a:ext cx="6813148" cy="367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77" name="Google Shape;277;p31"/>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EXPECTED RESULTS</a:t>
            </a:r>
            <a:endParaRPr/>
          </a:p>
        </p:txBody>
      </p:sp>
      <p:sp>
        <p:nvSpPr>
          <p:cNvPr id="278" name="Google Shape;278;p31"/>
          <p:cNvSpPr txBox="1"/>
          <p:nvPr>
            <p:ph type="body" idx="1"/>
          </p:nvPr>
        </p:nvSpPr>
        <p:spPr>
          <a:xfrm>
            <a:off x="215557" y="1182340"/>
            <a:ext cx="8712900" cy="3699300"/>
          </a:xfrm>
          <a:prstGeom prst="rect">
            <a:avLst/>
          </a:prstGeom>
          <a:noFill/>
          <a:ln>
            <a:noFill/>
          </a:ln>
        </p:spPr>
        <p:txBody>
          <a:bodyPr spcFirstLastPara="1" wrap="square" lIns="71425" tIns="71425" rIns="71425" bIns="71425" anchor="t" anchorCtr="0">
            <a:normAutofit/>
          </a:bodyPr>
          <a:lstStyle/>
          <a:p>
            <a:pPr marL="457200" lvl="0" indent="-304800" algn="l" rtl="0">
              <a:lnSpc>
                <a:spcPct val="100000"/>
              </a:lnSpc>
              <a:spcBef>
                <a:spcPts val="0"/>
              </a:spcBef>
              <a:spcAft>
                <a:spcPts val="0"/>
              </a:spcAft>
              <a:buSzPts val="1200"/>
              <a:buAutoNum type="arabicPeriod"/>
            </a:pPr>
            <a:r>
              <a:rPr lang="ru-RU"/>
              <a:t>Requirements have been developed</a:t>
            </a:r>
            <a:endParaRPr/>
          </a:p>
          <a:p>
            <a:pPr marL="457200" lvl="0" indent="-304800" algn="l" rtl="0">
              <a:lnSpc>
                <a:spcPct val="100000"/>
              </a:lnSpc>
              <a:spcBef>
                <a:spcPts val="0"/>
              </a:spcBef>
              <a:spcAft>
                <a:spcPts val="0"/>
              </a:spcAft>
              <a:buSzPts val="1200"/>
              <a:buAutoNum type="arabicPeriod"/>
            </a:pPr>
            <a:r>
              <a:rPr lang="ru-RU"/>
              <a:t>The architecture of the system has been developed</a:t>
            </a:r>
            <a:endParaRPr/>
          </a:p>
          <a:p>
            <a:pPr marL="457200" lvl="0" indent="-304800" algn="l" rtl="0">
              <a:lnSpc>
                <a:spcPct val="100000"/>
              </a:lnSpc>
              <a:spcBef>
                <a:spcPts val="0"/>
              </a:spcBef>
              <a:spcAft>
                <a:spcPts val="0"/>
              </a:spcAft>
              <a:buSzPts val="1200"/>
              <a:buAutoNum type="arabicPeriod"/>
            </a:pPr>
            <a:r>
              <a:rPr lang="ru-RU"/>
              <a:t>Development tools were finally selected and analyzed</a:t>
            </a:r>
            <a:endParaRPr/>
          </a:p>
          <a:p>
            <a:pPr marL="457200" lvl="0" indent="-304800" algn="l" rtl="0">
              <a:lnSpc>
                <a:spcPct val="100000"/>
              </a:lnSpc>
              <a:spcBef>
                <a:spcPts val="0"/>
              </a:spcBef>
              <a:spcAft>
                <a:spcPts val="0"/>
              </a:spcAft>
              <a:buSzPts val="1200"/>
              <a:buAutoNum type="arabicPeriod"/>
            </a:pPr>
            <a:r>
              <a:rPr lang="ru-RU"/>
              <a:t>All functional requirements have been realized</a:t>
            </a:r>
            <a:endParaRPr/>
          </a:p>
          <a:p>
            <a:pPr marL="457200" lvl="0" indent="-304800" algn="l" rtl="0">
              <a:lnSpc>
                <a:spcPct val="100000"/>
              </a:lnSpc>
              <a:spcBef>
                <a:spcPts val="0"/>
              </a:spcBef>
              <a:spcAft>
                <a:spcPts val="0"/>
              </a:spcAft>
              <a:buSzPts val="1200"/>
              <a:buAutoNum type="arabicPeriod"/>
            </a:pPr>
            <a:r>
              <a:rPr lang="ru-RU"/>
              <a:t>Written auto-tests and performed manual testing</a:t>
            </a:r>
            <a:endParaRPr/>
          </a:p>
          <a:p>
            <a:pPr marL="457200" lvl="0" indent="-304800" algn="l" rtl="0">
              <a:lnSpc>
                <a:spcPct val="100000"/>
              </a:lnSpc>
              <a:spcBef>
                <a:spcPts val="0"/>
              </a:spcBef>
              <a:spcAft>
                <a:spcPts val="0"/>
              </a:spcAft>
              <a:buSzPts val="1200"/>
              <a:buAutoNum type="arabicPeriod"/>
            </a:pPr>
            <a:r>
              <a:rPr lang="ru-RU">
                <a:solidFill>
                  <a:srgbClr val="253957"/>
                </a:solidFill>
              </a:rPr>
              <a:t>Program documentation has been developed</a:t>
            </a:r>
            <a:endParaRPr/>
          </a:p>
          <a:p>
            <a:pPr marL="0" lvl="0" indent="0" algn="l" rtl="0">
              <a:lnSpc>
                <a:spcPct val="100000"/>
              </a:lnSpc>
              <a:spcBef>
                <a:spcPts val="0"/>
              </a:spcBef>
              <a:spcAft>
                <a:spcPts val="0"/>
              </a:spcAft>
              <a:buClr>
                <a:srgbClr val="0F2C68"/>
              </a:buClr>
              <a:buSzPts val="1200"/>
              <a:buFont typeface="Arial"/>
              <a:buNone/>
            </a:pPr>
            <a:r>
              <a:t/>
            </a:r>
            <a:endParaRPr/>
          </a:p>
          <a:p>
            <a:pPr marL="0" lvl="0" indent="0" algn="l" rtl="0">
              <a:lnSpc>
                <a:spcPct val="100000"/>
              </a:lnSpc>
              <a:spcBef>
                <a:spcPts val="0"/>
              </a:spcBef>
              <a:spcAft>
                <a:spcPts val="0"/>
              </a:spcAft>
              <a:buClr>
                <a:srgbClr val="0F2C68"/>
              </a:buClr>
              <a:buSzPts val="1200"/>
              <a:buFont typeface="Arial"/>
              <a:buNone/>
            </a:pPr>
            <a:r>
              <a:t/>
            </a:r>
            <a:endParaRPr/>
          </a:p>
          <a:p>
            <a:pPr marL="0" lvl="0" indent="0" algn="l" rtl="0">
              <a:lnSpc>
                <a:spcPct val="100000"/>
              </a:lnSpc>
              <a:spcBef>
                <a:spcPts val="600"/>
              </a:spcBef>
              <a:spcAft>
                <a:spcPts val="0"/>
              </a:spcAft>
              <a:buClr>
                <a:srgbClr val="0F2C68"/>
              </a:buClr>
              <a:buSzPts val="1200"/>
              <a:buFont typeface="Arial"/>
              <a:buNone/>
            </a:pPr>
            <a:r>
              <a:t/>
            </a:r>
            <a:endParaRPr/>
          </a:p>
        </p:txBody>
      </p:sp>
      <p:sp>
        <p:nvSpPr>
          <p:cNvPr id="279" name="Google Shape;279;p31"/>
          <p:cNvSpPr txBox="1"/>
          <p:nvPr>
            <p:ph type="ftr" idx="11"/>
          </p:nvPr>
        </p:nvSpPr>
        <p:spPr>
          <a:xfrm>
            <a:off x="2411760" y="4881656"/>
            <a:ext cx="6264600" cy="25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85" name="Google Shape;285;p32"/>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a:bodyPr>
          <a:lstStyle/>
          <a:p>
            <a:pPr marL="0" lvl="0" indent="0" algn="l" rtl="0">
              <a:spcBef>
                <a:spcPts val="0"/>
              </a:spcBef>
              <a:spcAft>
                <a:spcPts val="0"/>
              </a:spcAft>
              <a:buClr>
                <a:schemeClr val="lt1"/>
              </a:buClr>
              <a:buSzPts val="2800"/>
              <a:buFont typeface="Arial"/>
              <a:buNone/>
            </a:pPr>
            <a:r>
              <a:rPr lang="ru-RU"/>
              <a:t>LIST OF SOURCES USED</a:t>
            </a:r>
            <a:endParaRPr/>
          </a:p>
        </p:txBody>
      </p:sp>
      <p:sp>
        <p:nvSpPr>
          <p:cNvPr id="286" name="Google Shape;286;p32"/>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lnSpcReduction="10000"/>
          </a:bodyPr>
          <a:lstStyle/>
          <a:p>
            <a:pPr marL="457200" marR="0" lvl="0" indent="-304800" algn="l" rtl="0">
              <a:lnSpc>
                <a:spcPct val="100000"/>
              </a:lnSpc>
              <a:spcBef>
                <a:spcPts val="0"/>
              </a:spcBef>
              <a:spcAft>
                <a:spcPts val="0"/>
              </a:spcAft>
              <a:buSzPts val="1200"/>
              <a:buAutoNum type="arabicPeriod"/>
            </a:pPr>
            <a:r>
              <a:rPr lang="ru-RU">
                <a:solidFill>
                  <a:srgbClr val="253957"/>
                </a:solidFill>
              </a:rPr>
              <a:t>Atlassian. Jira [Electronic resource]: project management system / Atlassian. - Electron. dan. - </a:t>
            </a:r>
            <a:r>
              <a:rPr lang="ru-RU">
                <a:solidFill>
                  <a:srgbClr val="253957"/>
                </a:solidFill>
              </a:rPr>
              <a:t>Access mode: </a:t>
            </a:r>
            <a:r>
              <a:rPr lang="ru-RU">
                <a:solidFill>
                  <a:srgbClr val="253957"/>
                </a:solidFill>
                <a:uFill>
                  <a:noFill/>
                </a:uFill>
                <a:hlinkClick r:id="rId3">
                  <a:extLst>
                    <a:ext uri="{A12FA001-AC4F-418D-AE19-62706E023703}">
                      <ahyp:hlinkClr val="tx"/>
                    </a:ext>
                  </a:extLst>
                </a:hlinkClick>
              </a:rPr>
              <a:t>https:</a:t>
            </a:r>
            <a:r>
              <a:rPr lang="ru-RU">
                <a:solidFill>
                  <a:srgbClr val="253957"/>
                </a:solidFill>
              </a:rPr>
              <a:t>//www.atlassian.com/ru/software/jira, free. (date of reference: 20.11.2024).</a:t>
            </a:r>
            <a:endParaRPr>
              <a:solidFill>
                <a:srgbClr val="253957"/>
              </a:solidFill>
            </a:endParaRPr>
          </a:p>
          <a:p>
            <a:pPr marL="457200" marR="0" lvl="0" indent="-304800" algn="l" rtl="0">
              <a:lnSpc>
                <a:spcPct val="100000"/>
              </a:lnSpc>
              <a:spcBef>
                <a:spcPts val="0"/>
              </a:spcBef>
              <a:spcAft>
                <a:spcPts val="0"/>
              </a:spcAft>
              <a:buSzPts val="1200"/>
              <a:buAutoNum type="arabicPeriod"/>
            </a:pPr>
            <a:r>
              <a:rPr lang="ru-RU">
                <a:solidFill>
                  <a:srgbClr val="253957"/>
                </a:solidFill>
              </a:rPr>
              <a:t>Atlassian. Trello [Electronic resource]: a system for task management / Atlassian. - Electron. dan. - </a:t>
            </a:r>
            <a:r>
              <a:rPr lang="ru-RU">
                <a:solidFill>
                  <a:srgbClr val="253957"/>
                </a:solidFill>
              </a:rPr>
              <a:t>Access mode: </a:t>
            </a:r>
            <a:r>
              <a:rPr lang="ru-RU">
                <a:solidFill>
                  <a:srgbClr val="253957"/>
                </a:solidFill>
                <a:uFill>
                  <a:noFill/>
                </a:uFill>
                <a:hlinkClick r:id="rId4">
                  <a:extLst>
                    <a:ext uri="{A12FA001-AC4F-418D-AE19-62706E023703}">
                      <ahyp:hlinkClr val="tx"/>
                    </a:ext>
                  </a:extLst>
                </a:hlinkClick>
              </a:rPr>
              <a:t>https:</a:t>
            </a:r>
            <a:r>
              <a:rPr lang="ru-RU">
                <a:solidFill>
                  <a:srgbClr val="253957"/>
                </a:solidFill>
              </a:rPr>
              <a:t>//trello.com/, free. (date of reference: 20.11.2024).</a:t>
            </a:r>
            <a:endParaRPr>
              <a:solidFill>
                <a:srgbClr val="253957"/>
              </a:solidFill>
            </a:endParaRPr>
          </a:p>
          <a:p>
            <a:pPr marL="457200" marR="0" lvl="0" indent="-304800" algn="l" rtl="0">
              <a:lnSpc>
                <a:spcPct val="100000"/>
              </a:lnSpc>
              <a:spcBef>
                <a:spcPts val="0"/>
              </a:spcBef>
              <a:spcAft>
                <a:spcPts val="0"/>
              </a:spcAft>
              <a:buSzPts val="1200"/>
              <a:buAutoNum type="arabicPeriod"/>
            </a:pPr>
            <a:r>
              <a:rPr lang="ru-RU">
                <a:solidFill>
                  <a:srgbClr val="253957"/>
                </a:solidFill>
              </a:rPr>
              <a:t>Asana, Inc. Asana [Electronic resource]: a platform for project management / Asana, Inc. - Electron. dan. - </a:t>
            </a:r>
            <a:r>
              <a:rPr lang="ru-RU">
                <a:solidFill>
                  <a:srgbClr val="253957"/>
                </a:solidFill>
              </a:rPr>
              <a:t>Access mode: </a:t>
            </a:r>
            <a:r>
              <a:rPr lang="ru-RU">
                <a:solidFill>
                  <a:srgbClr val="253957"/>
                </a:solidFill>
                <a:uFill>
                  <a:noFill/>
                </a:uFill>
                <a:hlinkClick r:id="rId5">
                  <a:extLst>
                    <a:ext uri="{A12FA001-AC4F-418D-AE19-62706E023703}">
                      <ahyp:hlinkClr val="tx"/>
                    </a:ext>
                  </a:extLst>
                </a:hlinkClick>
              </a:rPr>
              <a:t>https:</a:t>
            </a:r>
            <a:r>
              <a:rPr lang="ru-RU">
                <a:solidFill>
                  <a:srgbClr val="253957"/>
                </a:solidFill>
              </a:rPr>
              <a:t>//asana.com/, free. (date of reference: 20.11.2024).</a:t>
            </a:r>
            <a:endParaRPr>
              <a:solidFill>
                <a:srgbClr val="253957"/>
              </a:solidFill>
            </a:endParaRPr>
          </a:p>
          <a:p>
            <a:pPr marL="457200" marR="0" lvl="0" indent="-304800" algn="l" rtl="0">
              <a:lnSpc>
                <a:spcPct val="100000"/>
              </a:lnSpc>
              <a:spcBef>
                <a:spcPts val="0"/>
              </a:spcBef>
              <a:spcAft>
                <a:spcPts val="0"/>
              </a:spcAft>
              <a:buSzPts val="1200"/>
              <a:buAutoNum type="arabicPeriod"/>
            </a:pPr>
            <a:r>
              <a:rPr lang="ru-RU">
                <a:solidFill>
                  <a:srgbClr val="253957"/>
                </a:solidFill>
              </a:rPr>
              <a:t>PostgreSQL Global Development Group. PostgreSQL [Electronic resource]: database / PostgreSQL Global Development Group. - Electron. dan. - </a:t>
            </a:r>
            <a:r>
              <a:rPr lang="ru-RU">
                <a:solidFill>
                  <a:srgbClr val="253957"/>
                </a:solidFill>
              </a:rPr>
              <a:t>Access mode: </a:t>
            </a:r>
            <a:r>
              <a:rPr lang="ru-RU">
                <a:solidFill>
                  <a:srgbClr val="253957"/>
                </a:solidFill>
                <a:uFill>
                  <a:noFill/>
                </a:uFill>
                <a:hlinkClick r:id="rId6">
                  <a:extLst>
                    <a:ext uri="{A12FA001-AC4F-418D-AE19-62706E023703}">
                      <ahyp:hlinkClr val="tx"/>
                    </a:ext>
                  </a:extLst>
                </a:hlinkClick>
              </a:rPr>
              <a:t>https:</a:t>
            </a:r>
            <a:r>
              <a:rPr lang="ru-RU">
                <a:solidFill>
                  <a:srgbClr val="253957"/>
                </a:solidFill>
              </a:rPr>
              <a:t>//www.postgresql.org/, free. (date of address: 20.11.2024).</a:t>
            </a:r>
            <a:endParaRPr>
              <a:solidFill>
                <a:srgbClr val="253957"/>
              </a:solidFill>
            </a:endParaRPr>
          </a:p>
          <a:p>
            <a:pPr marL="457200" marR="0" lvl="0" indent="-304800" algn="l" rtl="0">
              <a:lnSpc>
                <a:spcPct val="100000"/>
              </a:lnSpc>
              <a:spcBef>
                <a:spcPts val="0"/>
              </a:spcBef>
              <a:spcAft>
                <a:spcPts val="0"/>
              </a:spcAft>
              <a:buSzPts val="1200"/>
              <a:buAutoNum type="arabicPeriod"/>
            </a:pPr>
            <a:r>
              <a:rPr lang="ru-RU">
                <a:solidFill>
                  <a:srgbClr val="253957"/>
                </a:solidFill>
              </a:rPr>
              <a:t>Docker, Inc. Docker [Electronic resource]: a tool for containerization / Docker, Inc. - Electron. dan. - </a:t>
            </a:r>
            <a:r>
              <a:rPr lang="ru-RU">
                <a:solidFill>
                  <a:srgbClr val="253957"/>
                </a:solidFill>
              </a:rPr>
              <a:t>Access mode: </a:t>
            </a:r>
            <a:r>
              <a:rPr lang="ru-RU">
                <a:solidFill>
                  <a:srgbClr val="253957"/>
                </a:solidFill>
                <a:uFill>
                  <a:noFill/>
                </a:uFill>
                <a:hlinkClick r:id="rId7">
                  <a:extLst>
                    <a:ext uri="{A12FA001-AC4F-418D-AE19-62706E023703}">
                      <ahyp:hlinkClr val="tx"/>
                    </a:ext>
                  </a:extLst>
                </a:hlinkClick>
              </a:rPr>
              <a:t>https:</a:t>
            </a:r>
            <a:r>
              <a:rPr lang="ru-RU">
                <a:solidFill>
                  <a:srgbClr val="253957"/>
                </a:solidFill>
              </a:rPr>
              <a:t>//www.docker.com/, free. (date of reference: 20.11.2024).</a:t>
            </a:r>
            <a:endParaRPr sz="1100">
              <a:solidFill>
                <a:schemeClr val="dk1"/>
              </a:solidFill>
            </a:endParaRPr>
          </a:p>
          <a:p>
            <a:pPr marL="0" lvl="0" indent="0" algn="l" rtl="0">
              <a:lnSpc>
                <a:spcPct val="100000"/>
              </a:lnSpc>
              <a:spcBef>
                <a:spcPts val="0"/>
              </a:spcBef>
              <a:spcAft>
                <a:spcPts val="0"/>
              </a:spcAft>
              <a:buClr>
                <a:srgbClr val="0F2C68"/>
              </a:buClr>
              <a:buSzPts val="1200"/>
              <a:buFont typeface="Arial"/>
              <a:buNone/>
            </a:pPr>
            <a:r>
              <a:t/>
            </a:r>
            <a:endParaRPr/>
          </a:p>
        </p:txBody>
      </p:sp>
      <p:sp>
        <p:nvSpPr>
          <p:cNvPr id="287" name="Google Shape;287;p32"/>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
        <p:nvSpPr>
          <p:cNvPr id="288" name="Google Shape;288;p32"/>
          <p:cNvSpPr/>
          <p:nvPr/>
        </p:nvSpPr>
        <p:spPr>
          <a:xfrm>
            <a:off x="-407850" y="5948976"/>
            <a:ext cx="8182200" cy="584700"/>
          </a:xfrm>
          <a:prstGeom prst="rect">
            <a:avLst/>
          </a:prstGeom>
          <a:solidFill>
            <a:srgbClr val="BFE0FF"/>
          </a:solidFill>
          <a:ln w="9525" cap="flat" cmpd="sng">
            <a:solidFill>
              <a:srgbClr val="000000"/>
            </a:solidFill>
            <a:prstDash val="solid"/>
            <a:round/>
            <a:headEnd type="none" w="sm" len="sm"/>
            <a:tailEnd type="none" w="sm" len="sm"/>
          </a:ln>
          <a:effectLst>
            <a:outerShdw blurRad="50800" dist="25400" dir="5400000" rotWithShape="0">
              <a:srgbClr val="000000">
                <a:alpha val="49803"/>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F2C68"/>
              </a:buClr>
              <a:buSzPts val="1600"/>
              <a:buFont typeface="Arial"/>
              <a:buNone/>
            </a:pPr>
            <a:r>
              <a:rPr lang="ru-RU" sz="1600" b="0" i="1" u="none" strike="noStrike" cap="none">
                <a:solidFill>
                  <a:srgbClr val="0F2C68"/>
                </a:solidFill>
                <a:latin typeface="Arial"/>
                <a:ea typeface="Arial"/>
                <a:cs typeface="Arial"/>
                <a:sym typeface="Arial"/>
              </a:rPr>
              <a:t>Format in accordance with GOST (see Methodological guidelines for the design of the list of used sources).</a:t>
            </a:r>
            <a:endParaRPr sz="1600" b="0" i="1" u="none" strike="noStrike" cap="none">
              <a:solidFill>
                <a:srgbClr val="0F2C68"/>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ph type="sldNum" idx="12"/>
          </p:nvPr>
        </p:nvSpPr>
        <p:spPr>
          <a:xfrm>
            <a:off x="8809119" y="4867005"/>
            <a:ext cx="298200" cy="282900"/>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94" name="Google Shape;294;p33"/>
          <p:cNvSpPr txBox="1"/>
          <p:nvPr>
            <p:ph type="title"/>
          </p:nvPr>
        </p:nvSpPr>
        <p:spPr>
          <a:xfrm>
            <a:off x="1043608" y="51469"/>
            <a:ext cx="8100300" cy="936000"/>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LIST OF SOURCES USED</a:t>
            </a:r>
            <a:endParaRPr/>
          </a:p>
        </p:txBody>
      </p:sp>
      <p:sp>
        <p:nvSpPr>
          <p:cNvPr id="295" name="Google Shape;295;p33"/>
          <p:cNvSpPr txBox="1"/>
          <p:nvPr>
            <p:ph type="body" idx="1"/>
          </p:nvPr>
        </p:nvSpPr>
        <p:spPr>
          <a:xfrm>
            <a:off x="251520" y="1131590"/>
            <a:ext cx="8712900" cy="3699300"/>
          </a:xfrm>
          <a:prstGeom prst="rect">
            <a:avLst/>
          </a:prstGeom>
          <a:noFill/>
          <a:ln>
            <a:noFill/>
          </a:ln>
        </p:spPr>
        <p:txBody>
          <a:bodyPr spcFirstLastPara="1" wrap="square" lIns="71425" tIns="71425" rIns="71425" bIns="71425" anchor="t" anchorCtr="0">
            <a:normAutofit lnSpcReduction="10000"/>
          </a:bodyPr>
          <a:lstStyle/>
          <a:p>
            <a:pPr marL="457200" lvl="0" indent="-304800" algn="l" rtl="0">
              <a:spcBef>
                <a:spcPts val="0"/>
              </a:spcBef>
              <a:spcAft>
                <a:spcPts val="0"/>
              </a:spcAft>
              <a:buSzPts val="1200"/>
              <a:buAutoNum type="arabicPeriod"/>
            </a:pPr>
            <a:r>
              <a:rPr lang="ru-RU">
                <a:solidFill>
                  <a:srgbClr val="253957"/>
                </a:solidFill>
              </a:rPr>
              <a:t>OpenAPI Initiative. Swagger/OpenAPI [Electronic resource]: API documentation tool / OpenAPI Initiative. - Electron. dat. - </a:t>
            </a:r>
            <a:r>
              <a:rPr lang="ru-RU">
                <a:solidFill>
                  <a:srgbClr val="253957"/>
                </a:solidFill>
              </a:rPr>
              <a:t>Access mode: </a:t>
            </a:r>
            <a:r>
              <a:rPr lang="ru-RU">
                <a:solidFill>
                  <a:srgbClr val="253957"/>
                </a:solidFill>
                <a:uFill>
                  <a:noFill/>
                </a:uFill>
                <a:hlinkClick r:id="rId3">
                  <a:extLst>
                    <a:ext uri="{A12FA001-AC4F-418D-AE19-62706E023703}">
                      <ahyp:hlinkClr val="tx"/>
                    </a:ext>
                  </a:extLst>
                </a:hlinkClick>
              </a:rPr>
              <a:t>https:</a:t>
            </a:r>
            <a:r>
              <a:rPr lang="ru-RU">
                <a:solidFill>
                  <a:srgbClr val="253957"/>
                </a:solidFill>
              </a:rPr>
              <a:t>//swagger.io/, free. (date of reference: 20.11.2024).</a:t>
            </a:r>
            <a:endParaRPr>
              <a:solidFill>
                <a:srgbClr val="253957"/>
              </a:solidFill>
            </a:endParaRPr>
          </a:p>
          <a:p>
            <a:pPr marL="457200" lvl="0" indent="-304800" algn="l" rtl="0">
              <a:spcBef>
                <a:spcPts val="0"/>
              </a:spcBef>
              <a:spcAft>
                <a:spcPts val="0"/>
              </a:spcAft>
              <a:buSzPts val="1200"/>
              <a:buAutoNum type="arabicPeriod"/>
            </a:pPr>
            <a:r>
              <a:rPr lang="ru-RU">
                <a:solidFill>
                  <a:srgbClr val="253957"/>
                </a:solidFill>
              </a:rPr>
              <a:t>JUnit Team. JUnit [Electronic resource]: library for testing / JUnit Team. - Electron. dan. - </a:t>
            </a:r>
            <a:r>
              <a:rPr lang="ru-RU">
                <a:solidFill>
                  <a:srgbClr val="253957"/>
                </a:solidFill>
              </a:rPr>
              <a:t>Access mode: </a:t>
            </a:r>
            <a:r>
              <a:rPr lang="ru-RU">
                <a:solidFill>
                  <a:srgbClr val="253957"/>
                </a:solidFill>
                <a:uFill>
                  <a:noFill/>
                </a:uFill>
                <a:hlinkClick r:id="rId4">
                  <a:extLst>
                    <a:ext uri="{A12FA001-AC4F-418D-AE19-62706E023703}">
                      <ahyp:hlinkClr val="tx"/>
                    </a:ext>
                  </a:extLst>
                </a:hlinkClick>
              </a:rPr>
              <a:t>https:</a:t>
            </a:r>
            <a:r>
              <a:rPr lang="ru-RU">
                <a:solidFill>
                  <a:srgbClr val="253957"/>
                </a:solidFill>
              </a:rPr>
              <a:t>//junit.org/, free. (date of access: 20.11.2024).</a:t>
            </a:r>
            <a:endParaRPr>
              <a:solidFill>
                <a:srgbClr val="253957"/>
              </a:solidFill>
            </a:endParaRPr>
          </a:p>
          <a:p>
            <a:pPr marL="457200" lvl="0" indent="-304800" algn="l" rtl="0">
              <a:spcBef>
                <a:spcPts val="0"/>
              </a:spcBef>
              <a:spcAft>
                <a:spcPts val="0"/>
              </a:spcAft>
              <a:buSzPts val="1200"/>
              <a:buAutoNum type="arabicPeriod"/>
            </a:pPr>
            <a:r>
              <a:rPr lang="ru-RU">
                <a:solidFill>
                  <a:srgbClr val="253957"/>
                </a:solidFill>
              </a:rPr>
              <a:t>Mockito Team. Mockito [Electronic resource]: library for creating mocks / Mockito Team. - Electron. dan. - </a:t>
            </a:r>
            <a:r>
              <a:rPr lang="ru-RU">
                <a:solidFill>
                  <a:srgbClr val="253957"/>
                </a:solidFill>
              </a:rPr>
              <a:t>Access mode: </a:t>
            </a:r>
            <a:r>
              <a:rPr lang="ru-RU">
                <a:solidFill>
                  <a:srgbClr val="253957"/>
                </a:solidFill>
                <a:uFill>
                  <a:noFill/>
                </a:uFill>
                <a:hlinkClick r:id="rId5">
                  <a:extLst>
                    <a:ext uri="{A12FA001-AC4F-418D-AE19-62706E023703}">
                      <ahyp:hlinkClr val="tx"/>
                    </a:ext>
                  </a:extLst>
                </a:hlinkClick>
              </a:rPr>
              <a:t>https:</a:t>
            </a:r>
            <a:r>
              <a:rPr lang="ru-RU">
                <a:solidFill>
                  <a:srgbClr val="253957"/>
                </a:solidFill>
              </a:rPr>
              <a:t>//site.mockito.org/, free. (date of reference: 20.11.2024).</a:t>
            </a:r>
            <a:endParaRPr>
              <a:solidFill>
                <a:srgbClr val="253957"/>
              </a:solidFill>
            </a:endParaRPr>
          </a:p>
          <a:p>
            <a:pPr marL="457200" lvl="0" indent="-304800" algn="l" rtl="0">
              <a:spcBef>
                <a:spcPts val="0"/>
              </a:spcBef>
              <a:spcAft>
                <a:spcPts val="0"/>
              </a:spcAft>
              <a:buSzPts val="1200"/>
              <a:buAutoNum type="arabicPeriod"/>
            </a:pPr>
            <a:r>
              <a:rPr lang="ru-RU">
                <a:solidFill>
                  <a:srgbClr val="253957"/>
                </a:solidFill>
              </a:rPr>
              <a:t>SeleniumHQ. Selenium [Electronic resource]: a tool for testing interfaces / SeleniumHQ. - Electron. dan. - </a:t>
            </a:r>
            <a:r>
              <a:rPr lang="ru-RU">
                <a:solidFill>
                  <a:srgbClr val="253957"/>
                </a:solidFill>
              </a:rPr>
              <a:t>Access mode: </a:t>
            </a:r>
            <a:r>
              <a:rPr lang="ru-RU">
                <a:solidFill>
                  <a:srgbClr val="253957"/>
                </a:solidFill>
                <a:uFill>
                  <a:noFill/>
                </a:uFill>
                <a:hlinkClick r:id="rId6">
                  <a:extLst>
                    <a:ext uri="{A12FA001-AC4F-418D-AE19-62706E023703}">
                      <ahyp:hlinkClr val="tx"/>
                    </a:ext>
                  </a:extLst>
                </a:hlinkClick>
              </a:rPr>
              <a:t>https:</a:t>
            </a:r>
            <a:r>
              <a:rPr lang="ru-RU">
                <a:solidFill>
                  <a:srgbClr val="253957"/>
                </a:solidFill>
              </a:rPr>
              <a:t>//www.selenium.dev/, free. (date of reference: 20.11.2024).</a:t>
            </a:r>
            <a:endParaRPr>
              <a:solidFill>
                <a:srgbClr val="253957"/>
              </a:solidFill>
            </a:endParaRPr>
          </a:p>
          <a:p>
            <a:pPr marL="457200" lvl="0" indent="-304800" algn="l" rtl="0">
              <a:spcBef>
                <a:spcPts val="0"/>
              </a:spcBef>
              <a:spcAft>
                <a:spcPts val="0"/>
              </a:spcAft>
              <a:buSzPts val="1200"/>
              <a:buAutoNum type="arabicPeriod"/>
            </a:pPr>
            <a:r>
              <a:rPr lang="ru-RU">
                <a:solidFill>
                  <a:srgbClr val="253957"/>
                </a:solidFill>
              </a:rPr>
              <a:t>Postman, Inc. Postman [Electronic resource]: API testing tool / Postman, Inc. - Electron. dan. - </a:t>
            </a:r>
            <a:r>
              <a:rPr lang="ru-RU">
                <a:solidFill>
                  <a:srgbClr val="253957"/>
                </a:solidFill>
              </a:rPr>
              <a:t>Access mode: </a:t>
            </a:r>
            <a:r>
              <a:rPr lang="ru-RU">
                <a:solidFill>
                  <a:srgbClr val="253957"/>
                </a:solidFill>
                <a:uFill>
                  <a:noFill/>
                </a:uFill>
                <a:hlinkClick r:id="rId7">
                  <a:extLst>
                    <a:ext uri="{A12FA001-AC4F-418D-AE19-62706E023703}">
                      <ahyp:hlinkClr val="tx"/>
                    </a:ext>
                  </a:extLst>
                </a:hlinkClick>
              </a:rPr>
              <a:t>https:</a:t>
            </a:r>
            <a:r>
              <a:rPr lang="ru-RU">
                <a:solidFill>
                  <a:srgbClr val="253957"/>
                </a:solidFill>
              </a:rPr>
              <a:t>//www.postman.com/, free. (date of access: 20.11.2024).</a:t>
            </a:r>
            <a:endParaRPr>
              <a:solidFill>
                <a:srgbClr val="253957"/>
              </a:solidFill>
            </a:endParaRPr>
          </a:p>
        </p:txBody>
      </p:sp>
      <p:sp>
        <p:nvSpPr>
          <p:cNvPr id="296" name="Google Shape;296;p33"/>
          <p:cNvSpPr txBox="1"/>
          <p:nvPr>
            <p:ph type="ftr" idx="11"/>
          </p:nvPr>
        </p:nvSpPr>
        <p:spPr>
          <a:xfrm>
            <a:off x="2411760" y="4876006"/>
            <a:ext cx="6264600" cy="253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
        <p:nvSpPr>
          <p:cNvPr id="297" name="Google Shape;297;p33"/>
          <p:cNvSpPr/>
          <p:nvPr/>
        </p:nvSpPr>
        <p:spPr>
          <a:xfrm>
            <a:off x="-407850" y="5948976"/>
            <a:ext cx="8182200" cy="584700"/>
          </a:xfrm>
          <a:prstGeom prst="rect">
            <a:avLst/>
          </a:prstGeom>
          <a:solidFill>
            <a:srgbClr val="BFE0FF"/>
          </a:solidFill>
          <a:ln w="9525" cap="flat" cmpd="sng">
            <a:solidFill>
              <a:srgbClr val="000000"/>
            </a:solidFill>
            <a:prstDash val="solid"/>
            <a:round/>
            <a:headEnd type="none" w="sm" len="sm"/>
            <a:tailEnd type="none" w="sm" len="sm"/>
          </a:ln>
          <a:effectLst>
            <a:outerShdw blurRad="50800" dist="25400" dir="5400000" rotWithShape="0">
              <a:srgbClr val="000000">
                <a:alpha val="498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F2C68"/>
              </a:buClr>
              <a:buSzPts val="1600"/>
              <a:buFont typeface="Arial"/>
              <a:buNone/>
            </a:pPr>
            <a:r>
              <a:rPr lang="ru-RU" sz="1600" b="0" i="1" u="none" strike="noStrike" cap="none">
                <a:solidFill>
                  <a:srgbClr val="0F2C68"/>
                </a:solidFill>
                <a:latin typeface="Arial"/>
                <a:ea typeface="Arial"/>
                <a:cs typeface="Arial"/>
                <a:sym typeface="Arial"/>
              </a:rPr>
              <a:t>Format in accordance with GOST (see Methodological guidelines for the design of the list of used sources).</a:t>
            </a:r>
            <a:endParaRPr sz="1600" b="0" i="1" u="none" strike="noStrike" cap="none">
              <a:solidFill>
                <a:srgbClr val="0F2C68"/>
              </a:solidFill>
              <a:latin typeface="Arial"/>
              <a:ea typeface="Arial"/>
              <a:cs typeface="Arial"/>
              <a:sym typeface="Arial"/>
            </a:endParaRPr>
          </a:p>
        </p:txBody>
      </p:sp>
    </p:spTree>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Subscribe to DeepL Pro to edit this document.</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Visit </a:t>
            </a:r>
            <a:r>
              <a:rPr lang="de-DE" noProof="1">
                <a:solidFill>
                  <a:srgbClr val="006494"/>
                </a:solidFill>
                <a:latin typeface="Helvetica" pitchFamily="2" charset="0"/>
                <a:hlinkClick r:id="Reb87471b651844cb"/>
              </a:rPr>
              <a:t>www.DeepL.com/pro</a:t>
            </a:r>
            <a:r>
              <a:rPr lang="de-DE" noProof="1">
                <a:solidFill>
                  <a:srgbClr val="0F2B46"/>
                </a:solidFill>
                <a:latin typeface="Helvetica" pitchFamily="2" charset="0"/>
              </a:rPr>
              <a:t> for more information.</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f392f549afc94bac"/>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152" name="Google Shape;152;p17"/>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p>
            <a:pPr marL="0" lvl="0" indent="0" algn="l" rtl="0">
              <a:spcBef>
                <a:spcPts val="600"/>
              </a:spcBef>
              <a:spcAft>
                <a:spcPts val="0"/>
              </a:spcAft>
              <a:buClr>
                <a:schemeClr val="dk1"/>
              </a:buClr>
              <a:buSzPts val="1100"/>
              <a:buFont typeface="Arial"/>
              <a:buNone/>
            </a:pPr>
            <a:r>
              <a:rPr lang="ru-RU" b="1">
                <a:solidFill>
                  <a:srgbClr val="0F2C68"/>
                </a:solidFill>
              </a:rPr>
              <a:t>A hackathon </a:t>
            </a:r>
            <a:r>
              <a:rPr lang="ru-RU">
                <a:solidFill>
                  <a:srgbClr val="0F2C68"/>
                </a:solidFill>
              </a:rPr>
              <a:t>is an event where teams prototype solutions in a limited amount of time (24-72 hours, rarely a week to a month). </a:t>
            </a:r>
            <a:endParaRPr>
              <a:solidFill>
                <a:srgbClr val="0F2C68"/>
              </a:solidFill>
            </a:endParaRPr>
          </a:p>
          <a:p>
            <a:pPr marL="0" lvl="0" indent="0" algn="l" rtl="0">
              <a:spcBef>
                <a:spcPts val="600"/>
              </a:spcBef>
              <a:spcAft>
                <a:spcPts val="0"/>
              </a:spcAft>
              <a:buClr>
                <a:schemeClr val="dk1"/>
              </a:buClr>
              <a:buSzPts val="1100"/>
              <a:buFont typeface="Arial"/>
              <a:buNone/>
            </a:pPr>
            <a:r>
              <a:rPr lang="ru-RU" b="1"/>
              <a:t>A project </a:t>
            </a:r>
            <a:r>
              <a:rPr lang="ru-RU"/>
              <a:t>is a solution to </a:t>
            </a:r>
            <a:r>
              <a:rPr lang="ru-RU"/>
              <a:t>a task </a:t>
            </a:r>
            <a:r>
              <a:rPr lang="ru-RU"/>
              <a:t>set by the </a:t>
            </a:r>
            <a:r>
              <a:rPr lang="ru-RU"/>
              <a:t>hackathon organizers </a:t>
            </a:r>
            <a:r>
              <a:rPr lang="ru-RU"/>
              <a:t>and worked on by a team.</a:t>
            </a:r>
            <a:endParaRPr b="1"/>
          </a:p>
          <a:p>
            <a:pPr marL="0" lvl="0" indent="0" algn="l" rtl="0">
              <a:spcBef>
                <a:spcPts val="600"/>
              </a:spcBef>
              <a:spcAft>
                <a:spcPts val="0"/>
              </a:spcAft>
              <a:buClr>
                <a:schemeClr val="dk1"/>
              </a:buClr>
              <a:buSzPts val="1100"/>
              <a:buFont typeface="Arial"/>
              <a:buNone/>
            </a:pPr>
            <a:r>
              <a:rPr lang="ru-RU" b="1">
                <a:solidFill>
                  <a:srgbClr val="0F2C68"/>
                </a:solidFill>
              </a:rPr>
              <a:t>Team member </a:t>
            </a:r>
            <a:r>
              <a:rPr lang="ru-RU">
                <a:solidFill>
                  <a:srgbClr val="0F2C68"/>
                </a:solidFill>
              </a:rPr>
              <a:t>- in the context of this project: a member of some team that participates in hackathons (</a:t>
            </a:r>
            <a:r>
              <a:rPr lang="ru-RU"/>
              <a:t>it can be </a:t>
            </a:r>
            <a:r>
              <a:rPr lang="ru-RU" b="1"/>
              <a:t>active </a:t>
            </a:r>
            <a:r>
              <a:rPr lang="ru-RU"/>
              <a:t>in a hackathon if it participates, and </a:t>
            </a:r>
            <a:r>
              <a:rPr lang="ru-RU" b="1"/>
              <a:t>inactive </a:t>
            </a:r>
            <a:r>
              <a:rPr lang="ru-RU"/>
              <a:t>otherwise).</a:t>
            </a:r>
            <a:endParaRPr/>
          </a:p>
          <a:p>
            <a:pPr marL="0" lvl="0" indent="0" algn="l" rtl="0">
              <a:spcBef>
                <a:spcPts val="600"/>
              </a:spcBef>
              <a:spcAft>
                <a:spcPts val="0"/>
              </a:spcAft>
              <a:buClr>
                <a:schemeClr val="dk1"/>
              </a:buClr>
              <a:buSzPts val="1100"/>
              <a:buFont typeface="Arial"/>
              <a:buNone/>
            </a:pPr>
            <a:r>
              <a:rPr lang="ru-RU" b="1"/>
              <a:t>A team captain </a:t>
            </a:r>
            <a:r>
              <a:rPr lang="ru-RU"/>
              <a:t>is a team member who is responsible for</a:t>
            </a:r>
            <a:br>
              <a:rPr lang="ru-RU"/>
            </a:br>
            <a:r>
              <a:rPr lang="ru-RU"/>
              <a:t>- adding new participants,</a:t>
            </a:r>
            <a:br>
              <a:rPr lang="ru-RU"/>
            </a:br>
            <a:r>
              <a:rPr lang="ru-RU"/>
              <a:t>- recruitment of active team members for the hackathon from the general team.</a:t>
            </a:r>
            <a:endParaRPr/>
          </a:p>
          <a:p>
            <a:pPr marL="0" lvl="0" indent="0" algn="l" rtl="0">
              <a:spcBef>
                <a:spcPts val="600"/>
              </a:spcBef>
              <a:spcAft>
                <a:spcPts val="0"/>
              </a:spcAft>
              <a:buClr>
                <a:schemeClr val="dk1"/>
              </a:buClr>
              <a:buSzPts val="1100"/>
              <a:buFont typeface="Arial"/>
              <a:buNone/>
            </a:pPr>
            <a:r>
              <a:t/>
            </a:r>
            <a:endParaRPr/>
          </a:p>
        </p:txBody>
      </p:sp>
      <p:sp>
        <p:nvSpPr>
          <p:cNvPr id="153" name="Google Shape;153;p17"/>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Autofit/>
          </a:bodyPr>
          <a:lstStyle/>
          <a:p>
            <a:pPr marL="0" lvl="0" indent="0" algn="l" rtl="0">
              <a:lnSpc>
                <a:spcPct val="100000"/>
              </a:lnSpc>
              <a:spcBef>
                <a:spcPts val="0"/>
              </a:spcBef>
              <a:spcAft>
                <a:spcPts val="0"/>
              </a:spcAft>
              <a:buClr>
                <a:schemeClr val="lt1"/>
              </a:buClr>
              <a:buSzPts val="2400"/>
              <a:buFont typeface="Arial"/>
              <a:buNone/>
            </a:pPr>
            <a:r>
              <a:rPr lang="ru-RU" sz="2400" b="1">
                <a:solidFill>
                  <a:schemeClr val="lt1"/>
                </a:solidFill>
              </a:rPr>
              <a:t>BASIC CONCEPTS, DEFINITIONS, TERMS</a:t>
            </a:r>
            <a:endParaRPr sz="2400"/>
          </a:p>
        </p:txBody>
      </p:sp>
      <p:sp>
        <p:nvSpPr>
          <p:cNvPr id="154" name="Google Shape;154;p17"/>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nvSpPr>
        <p:spPr>
          <a:xfrm>
            <a:off x="1334692" y="4811316"/>
            <a:ext cx="3107531" cy="18454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600"/>
              <a:buFont typeface="Quattrocento Sans"/>
              <a:buNone/>
            </a:pPr>
            <a:r>
              <a:rPr lang="ru-RU" sz="600" b="0" i="0" u="none" strike="noStrike" cap="none">
                <a:solidFill>
                  <a:schemeClr val="lt1"/>
                </a:solidFill>
                <a:latin typeface="Quattrocento Sans"/>
                <a:ea typeface="Quattrocento Sans"/>
                <a:cs typeface="Quattrocento Sans"/>
                <a:sym typeface="Quattrocento Sans"/>
              </a:rPr>
              <a:t>Higher School of Economics, Moscow, 2020</a:t>
            </a:r>
            <a:endParaRPr sz="600" b="0" i="0" u="none" strike="noStrike" cap="none">
              <a:solidFill>
                <a:schemeClr val="lt1"/>
              </a:solidFill>
              <a:latin typeface="Arial"/>
              <a:ea typeface="Arial"/>
              <a:cs typeface="Arial"/>
              <a:sym typeface="Arial"/>
            </a:endParaRPr>
          </a:p>
        </p:txBody>
      </p:sp>
      <p:sp>
        <p:nvSpPr>
          <p:cNvPr id="160" name="Google Shape;160;p18"/>
          <p:cNvSpPr/>
          <p:nvPr/>
        </p:nvSpPr>
        <p:spPr>
          <a:xfrm>
            <a:off x="6224051" y="1691879"/>
            <a:ext cx="1335623" cy="66941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750"/>
              <a:buFont typeface="Arial"/>
              <a:buNone/>
            </a:pPr>
            <a:r>
              <a:rPr lang="ru-RU" sz="3750" b="0" i="0" u="none" strike="noStrike" cap="none">
                <a:solidFill>
                  <a:srgbClr val="FFFFFF"/>
                </a:solidFill>
                <a:latin typeface="Arial"/>
                <a:ea typeface="Arial"/>
                <a:cs typeface="Arial"/>
                <a:sym typeface="Arial"/>
              </a:rPr>
              <a:t>photo</a:t>
            </a:r>
            <a:endParaRPr sz="3750" b="0" i="0" u="none" strike="noStrike" cap="none">
              <a:solidFill>
                <a:srgbClr val="FFFFFF"/>
              </a:solidFill>
              <a:latin typeface="Quattrocento Sans"/>
              <a:ea typeface="Quattrocento Sans"/>
              <a:cs typeface="Quattrocento Sans"/>
              <a:sym typeface="Quattrocento Sans"/>
            </a:endParaRPr>
          </a:p>
        </p:txBody>
      </p:sp>
      <p:sp>
        <p:nvSpPr>
          <p:cNvPr id="161" name="Google Shape;161;p18"/>
          <p:cNvSpPr/>
          <p:nvPr/>
        </p:nvSpPr>
        <p:spPr>
          <a:xfrm>
            <a:off x="6224051" y="2975372"/>
            <a:ext cx="1335623" cy="66941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750"/>
              <a:buFont typeface="Arial"/>
              <a:buNone/>
            </a:pPr>
            <a:r>
              <a:rPr lang="ru-RU" sz="3750" b="0" i="0" u="none" strike="noStrike" cap="none">
                <a:solidFill>
                  <a:srgbClr val="FFFFFF"/>
                </a:solidFill>
                <a:latin typeface="Arial"/>
                <a:ea typeface="Arial"/>
                <a:cs typeface="Arial"/>
                <a:sym typeface="Arial"/>
              </a:rPr>
              <a:t>photo</a:t>
            </a:r>
            <a:endParaRPr sz="3750" b="0" i="0" u="none" strike="noStrike" cap="none">
              <a:solidFill>
                <a:srgbClr val="FFFFFF"/>
              </a:solidFill>
              <a:latin typeface="Quattrocento Sans"/>
              <a:ea typeface="Quattrocento Sans"/>
              <a:cs typeface="Quattrocento Sans"/>
              <a:sym typeface="Quattrocento Sans"/>
            </a:endParaRPr>
          </a:p>
        </p:txBody>
      </p:sp>
      <p:sp>
        <p:nvSpPr>
          <p:cNvPr id="162" name="Google Shape;162;p18"/>
          <p:cNvSpPr/>
          <p:nvPr/>
        </p:nvSpPr>
        <p:spPr>
          <a:xfrm>
            <a:off x="6224051" y="4193381"/>
            <a:ext cx="1335623" cy="66941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FFFF"/>
              </a:buClr>
              <a:buSzPts val="3750"/>
              <a:buFont typeface="Arial"/>
              <a:buNone/>
            </a:pPr>
            <a:r>
              <a:rPr lang="ru-RU" sz="3750" b="0" i="0" u="none" strike="noStrike" cap="none">
                <a:solidFill>
                  <a:srgbClr val="FFFFFF"/>
                </a:solidFill>
                <a:latin typeface="Arial"/>
                <a:ea typeface="Arial"/>
                <a:cs typeface="Arial"/>
                <a:sym typeface="Arial"/>
              </a:rPr>
              <a:t>photo</a:t>
            </a:r>
            <a:endParaRPr sz="3750" b="0" i="0" u="none" strike="noStrike" cap="none">
              <a:solidFill>
                <a:srgbClr val="FFFFFF"/>
              </a:solidFill>
              <a:latin typeface="Quattrocento Sans"/>
              <a:ea typeface="Quattrocento Sans"/>
              <a:cs typeface="Quattrocento Sans"/>
              <a:sym typeface="Quattrocento Sans"/>
            </a:endParaRPr>
          </a:p>
        </p:txBody>
      </p:sp>
      <p:sp>
        <p:nvSpPr>
          <p:cNvPr id="163" name="Google Shape;163;p18"/>
          <p:cNvSpPr txBox="1"/>
          <p:nvPr>
            <p:ph type="sldNum" idx="12"/>
          </p:nvPr>
        </p:nvSpPr>
        <p:spPr>
          <a:xfrm>
            <a:off x="8815531" y="4904513"/>
            <a:ext cx="285335" cy="207749"/>
          </a:xfrm>
          <a:prstGeom prst="rect">
            <a:avLst/>
          </a:prstGeom>
          <a:noFill/>
          <a:ln>
            <a:noFill/>
          </a:ln>
        </p:spPr>
        <p:txBody>
          <a:bodyPr spcFirstLastPara="1" wrap="square" lIns="68575" tIns="34275" rIns="68575" bIns="34275" anchor="ctr" anchorCtr="0">
            <a:spAutoFit/>
          </a:bodyPr>
          <a:lstStyle/>
          <a:p>
            <a:pPr marL="0" lvl="0" indent="0" algn="ctr" rtl="0">
              <a:lnSpc>
                <a:spcPct val="100000"/>
              </a:lnSpc>
              <a:spcBef>
                <a:spcPts val="0"/>
              </a:spcBef>
              <a:spcAft>
                <a:spcPts val="0"/>
              </a:spcAft>
              <a:buClr>
                <a:schemeClr val="dk1"/>
              </a:buClr>
              <a:buSzPts val="900"/>
              <a:buFont typeface="Arial"/>
              <a:buNone/>
            </a:pPr>
            <a:fld id="{00000000-1234-1234-1234-123412341234}" type="slidenum">
              <a:rPr lang="ru-RU">
                <a:solidFill>
                  <a:schemeClr val="dk1"/>
                </a:solidFill>
              </a:rPr>
              <a:t>'#'</a:t>
            </a:fld>
            <a:endParaRPr>
              <a:solidFill>
                <a:schemeClr val="dk1"/>
              </a:solidFill>
            </a:endParaRPr>
          </a:p>
        </p:txBody>
      </p:sp>
      <p:sp>
        <p:nvSpPr>
          <p:cNvPr id="164" name="Google Shape;164;p18"/>
          <p:cNvSpPr txBox="1"/>
          <p:nvPr>
            <p:ph type="title"/>
          </p:nvPr>
        </p:nvSpPr>
        <p:spPr>
          <a:xfrm>
            <a:off x="1000474" y="61882"/>
            <a:ext cx="8100392" cy="936105"/>
          </a:xfrm>
          <a:prstGeom prst="rect">
            <a:avLst/>
          </a:prstGeom>
          <a:noFill/>
          <a:ln>
            <a:noFill/>
          </a:ln>
        </p:spPr>
        <p:txBody>
          <a:bodyPr spcFirstLastPara="1" wrap="square" lIns="71425" tIns="71425" rIns="71425" bIns="71425" anchor="ctr"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ru-RU"/>
              <a:t>DESCRIPTION OF THE SUBJECT AREA AND PROBLEM</a:t>
            </a:r>
            <a:endParaRPr/>
          </a:p>
        </p:txBody>
      </p:sp>
      <p:sp>
        <p:nvSpPr>
          <p:cNvPr id="165" name="Google Shape;165;p18"/>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
        <p:nvSpPr>
          <p:cNvPr id="166" name="Google Shape;166;p18"/>
          <p:cNvSpPr txBox="1"/>
          <p:nvPr/>
        </p:nvSpPr>
        <p:spPr>
          <a:xfrm>
            <a:off x="13364459" y="1984155"/>
            <a:ext cx="7128900" cy="1437300"/>
          </a:xfrm>
          <a:prstGeom prst="rect">
            <a:avLst/>
          </a:prstGeom>
          <a:noFill/>
          <a:ln>
            <a:noFill/>
          </a:ln>
        </p:spPr>
        <p:txBody>
          <a:bodyPr spcFirstLastPara="1" wrap="square" lIns="71425" tIns="71425" rIns="71425" bIns="71425" anchor="ctr" anchorCtr="0">
            <a:spAutoFit/>
          </a:bodyPr>
          <a:lstStyle/>
          <a:p>
            <a:pPr marL="0" marR="0" lvl="0" indent="0" algn="ctr" rtl="0">
              <a:lnSpc>
                <a:spcPct val="100000"/>
              </a:lnSpc>
              <a:spcBef>
                <a:spcPts val="0"/>
              </a:spcBef>
              <a:spcAft>
                <a:spcPts val="0"/>
              </a:spcAft>
              <a:buClr>
                <a:srgbClr val="0F2C68"/>
              </a:buClr>
              <a:buSzPts val="1200"/>
              <a:buFont typeface="Arial"/>
              <a:buNone/>
            </a:pPr>
            <a:r>
              <a:rPr lang="ru-RU" sz="1200" b="1" i="0" u="none" strike="noStrike" cap="none">
                <a:solidFill>
                  <a:srgbClr val="0F2C68"/>
                </a:solidFill>
                <a:latin typeface="Arial"/>
                <a:ea typeface="Arial"/>
                <a:cs typeface="Arial"/>
                <a:sym typeface="Arial"/>
              </a:rPr>
              <a:t>! WARNING !</a:t>
            </a:r>
            <a:endParaRPr/>
          </a:p>
          <a:p>
            <a:pPr marL="0" marR="0" lvl="0" indent="0" algn="ctr" rtl="0">
              <a:lnSpc>
                <a:spcPct val="100000"/>
              </a:lnSpc>
              <a:spcBef>
                <a:spcPts val="0"/>
              </a:spcBef>
              <a:spcAft>
                <a:spcPts val="0"/>
              </a:spcAft>
              <a:buClr>
                <a:srgbClr val="000000"/>
              </a:buClr>
              <a:buSzPts val="1200"/>
              <a:buFont typeface="Arial"/>
              <a:buNone/>
            </a:pPr>
            <a:r>
              <a:t/>
            </a:r>
            <a:endParaRPr sz="1200" b="0" i="0" u="none" strike="noStrike" cap="none">
              <a:solidFill>
                <a:srgbClr val="0F2C68"/>
              </a:solidFill>
              <a:latin typeface="Arial"/>
              <a:ea typeface="Arial"/>
              <a:cs typeface="Arial"/>
              <a:sym typeface="Arial"/>
            </a:endParaRPr>
          </a:p>
          <a:p>
            <a:pPr marL="0" marR="0" lvl="0" indent="0" algn="ctr" rtl="0">
              <a:lnSpc>
                <a:spcPct val="100000"/>
              </a:lnSpc>
              <a:spcBef>
                <a:spcPts val="0"/>
              </a:spcBef>
              <a:spcAft>
                <a:spcPts val="0"/>
              </a:spcAft>
              <a:buClr>
                <a:srgbClr val="0F2C68"/>
              </a:buClr>
              <a:buSzPts val="1200"/>
              <a:buFont typeface="Arial"/>
              <a:buNone/>
            </a:pPr>
            <a:r>
              <a:rPr lang="ru-RU" sz="1200" b="0" i="0" u="none" strike="noStrike" cap="none">
                <a:solidFill>
                  <a:srgbClr val="0F2C68"/>
                </a:solidFill>
                <a:latin typeface="Arial"/>
                <a:ea typeface="Arial"/>
                <a:cs typeface="Arial"/>
                <a:sym typeface="Arial"/>
              </a:rPr>
              <a:t>Use no more than 3 colors and no more than 3 fonts on a single slide.</a:t>
            </a:r>
            <a:endParaRPr sz="1200" b="0" i="0" u="none" strike="noStrike" cap="none">
              <a:solidFill>
                <a:srgbClr val="0F2C68"/>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t/>
            </a:r>
            <a:endParaRPr sz="1200" b="0" i="0" u="none" strike="noStrike" cap="none">
              <a:solidFill>
                <a:srgbClr val="0F2C68"/>
              </a:solidFill>
              <a:latin typeface="Arial"/>
              <a:ea typeface="Arial"/>
              <a:cs typeface="Arial"/>
              <a:sym typeface="Arial"/>
            </a:endParaRPr>
          </a:p>
          <a:p>
            <a:pPr marL="0" marR="0" lvl="0" indent="0" algn="ctr" rtl="0">
              <a:lnSpc>
                <a:spcPct val="100000"/>
              </a:lnSpc>
              <a:spcBef>
                <a:spcPts val="0"/>
              </a:spcBef>
              <a:spcAft>
                <a:spcPts val="0"/>
              </a:spcAft>
              <a:buClr>
                <a:srgbClr val="0F2C68"/>
              </a:buClr>
              <a:buSzPts val="1200"/>
              <a:buFont typeface="Arial"/>
              <a:buNone/>
            </a:pPr>
            <a:r>
              <a:rPr lang="ru-RU" sz="1200" b="0" i="0" u="none" strike="noStrike" cap="none">
                <a:solidFill>
                  <a:srgbClr val="0F2C68"/>
                </a:solidFill>
                <a:latin typeface="Arial"/>
                <a:ea typeface="Arial"/>
                <a:cs typeface="Arial"/>
                <a:sym typeface="Arial"/>
              </a:rPr>
              <a:t>The font sizes are roughly the same throughout the presentation.</a:t>
            </a:r>
            <a:endParaRPr/>
          </a:p>
          <a:p>
            <a:pPr marL="0" marR="0" lvl="0" indent="0" algn="ctr" rtl="0">
              <a:lnSpc>
                <a:spcPct val="100000"/>
              </a:lnSpc>
              <a:spcBef>
                <a:spcPts val="0"/>
              </a:spcBef>
              <a:spcAft>
                <a:spcPts val="0"/>
              </a:spcAft>
              <a:buClr>
                <a:srgbClr val="000000"/>
              </a:buClr>
              <a:buSzPts val="1200"/>
              <a:buFont typeface="Arial"/>
              <a:buNone/>
            </a:pPr>
            <a:r>
              <a:t/>
            </a:r>
            <a:endParaRPr sz="1200" b="0" i="0" u="none" strike="noStrike" cap="none">
              <a:solidFill>
                <a:srgbClr val="0F2C68"/>
              </a:solidFill>
              <a:latin typeface="Arial"/>
              <a:ea typeface="Arial"/>
              <a:cs typeface="Arial"/>
              <a:sym typeface="Arial"/>
            </a:endParaRPr>
          </a:p>
          <a:p>
            <a:pPr marL="0" marR="0" lvl="0" indent="0" algn="ctr" rtl="0">
              <a:lnSpc>
                <a:spcPct val="100000"/>
              </a:lnSpc>
              <a:spcBef>
                <a:spcPts val="0"/>
              </a:spcBef>
              <a:spcAft>
                <a:spcPts val="0"/>
              </a:spcAft>
              <a:buClr>
                <a:srgbClr val="0F2C68"/>
              </a:buClr>
              <a:buSzPts val="1200"/>
              <a:buFont typeface="Arial"/>
              <a:buNone/>
            </a:pPr>
            <a:r>
              <a:rPr lang="ru-RU" sz="1200" b="0" i="0" u="none" strike="noStrike" cap="none">
                <a:solidFill>
                  <a:srgbClr val="0F2C68"/>
                </a:solidFill>
                <a:latin typeface="Arial"/>
                <a:ea typeface="Arial"/>
                <a:cs typeface="Arial"/>
                <a:sym typeface="Arial"/>
              </a:rPr>
              <a:t>Code or pseudocode fragments - in monospaced font (e.g. </a:t>
            </a:r>
            <a:r>
              <a:rPr lang="ru-RU" sz="1200" b="0" i="0" u="none" strike="noStrike" cap="none">
                <a:solidFill>
                  <a:srgbClr val="0F2C68"/>
                </a:solidFill>
                <a:latin typeface="Courier New"/>
                <a:ea typeface="Courier New"/>
                <a:cs typeface="Courier New"/>
                <a:sym typeface="Courier New"/>
              </a:rPr>
              <a:t>Courier </a:t>
            </a:r>
            <a:r>
              <a:rPr lang="ru-RU" sz="1200" b="0" i="0" u="none" strike="noStrike" cap="none">
                <a:solidFill>
                  <a:srgbClr val="0F2C68"/>
                </a:solidFill>
                <a:latin typeface="Arial"/>
                <a:ea typeface="Arial"/>
                <a:cs typeface="Arial"/>
                <a:sym typeface="Arial"/>
              </a:rPr>
              <a:t>or </a:t>
            </a:r>
            <a:r>
              <a:rPr lang="ru-RU" sz="1200" b="0" i="0" u="none" strike="noStrike" cap="none">
                <a:solidFill>
                  <a:srgbClr val="0F2C68"/>
                </a:solidFill>
                <a:latin typeface="Consolas"/>
                <a:ea typeface="Consolas"/>
                <a:cs typeface="Consolas"/>
                <a:sym typeface="Consolas"/>
              </a:rPr>
              <a:t>Consolas</a:t>
            </a:r>
            <a:r>
              <a:rPr lang="ru-RU" sz="1200" b="0" i="0" u="none" strike="noStrike" cap="none">
                <a:solidFill>
                  <a:srgbClr val="0F2C68"/>
                </a:solidFill>
                <a:latin typeface="Arial"/>
                <a:ea typeface="Arial"/>
                <a:cs typeface="Arial"/>
                <a:sym typeface="Arial"/>
              </a:rPr>
              <a:t>)</a:t>
            </a:r>
            <a:endParaRPr sz="1200" b="0" i="0" u="none" strike="noStrike" cap="none">
              <a:solidFill>
                <a:srgbClr val="0F2C68"/>
              </a:solidFill>
              <a:latin typeface="Arial"/>
              <a:ea typeface="Arial"/>
              <a:cs typeface="Arial"/>
              <a:sym typeface="Arial"/>
            </a:endParaRPr>
          </a:p>
        </p:txBody>
      </p:sp>
      <p:sp>
        <p:nvSpPr>
          <p:cNvPr id="167" name="Google Shape;167;p18"/>
          <p:cNvSpPr txBox="1"/>
          <p:nvPr>
            <p:ph type="body" idx="1"/>
          </p:nvPr>
        </p:nvSpPr>
        <p:spPr>
          <a:xfrm>
            <a:off x="215545" y="1296565"/>
            <a:ext cx="8712900" cy="3699300"/>
          </a:xfrm>
          <a:prstGeom prst="rect">
            <a:avLst/>
          </a:prstGeom>
          <a:noFill/>
          <a:ln>
            <a:noFill/>
          </a:ln>
        </p:spPr>
        <p:txBody>
          <a:bodyPr spcFirstLastPara="1" wrap="square" lIns="71425" tIns="71425" rIns="71425" bIns="71425" anchor="t" anchorCtr="0">
            <a:normAutofit/>
          </a:bodyPr>
          <a:lstStyle/>
          <a:p>
            <a:pPr marL="0" marR="0" lvl="0" indent="0" algn="l" rtl="0">
              <a:lnSpc>
                <a:spcPct val="100000"/>
              </a:lnSpc>
              <a:spcBef>
                <a:spcPts val="0"/>
              </a:spcBef>
              <a:spcAft>
                <a:spcPts val="0"/>
              </a:spcAft>
              <a:buClr>
                <a:srgbClr val="0F2C68"/>
              </a:buClr>
              <a:buSzPts val="1200"/>
              <a:buFont typeface="Arial"/>
              <a:buNone/>
            </a:pPr>
            <a:r>
              <a:rPr lang="ru-RU"/>
              <a:t>The subject area is the organization and management of teamwork and communication within the team at hackathons. At the moment there are few solutions that centrally implement the functionality required for effective team management and communication at hackathons.</a:t>
            </a:r>
            <a:endParaRPr/>
          </a:p>
          <a:p>
            <a:pPr marL="0" marR="0" lvl="0" indent="0" algn="l" rtl="0">
              <a:lnSpc>
                <a:spcPct val="100000"/>
              </a:lnSpc>
              <a:spcBef>
                <a:spcPts val="0"/>
              </a:spcBef>
              <a:spcAft>
                <a:spcPts val="0"/>
              </a:spcAft>
              <a:buClr>
                <a:srgbClr val="0F2C68"/>
              </a:buClr>
              <a:buSzPts val="1200"/>
              <a:buFont typeface="Arial"/>
              <a:buNone/>
            </a:pPr>
            <a:r>
              <a:t/>
            </a:r>
            <a:endParaRPr/>
          </a:p>
          <a:p>
            <a:pPr marL="0" lvl="0" indent="0" algn="ctr" rtl="0">
              <a:spcBef>
                <a:spcPts val="0"/>
              </a:spcBef>
              <a:spcAft>
                <a:spcPts val="0"/>
              </a:spcAft>
              <a:buClr>
                <a:srgbClr val="003F82"/>
              </a:buClr>
              <a:buSzPts val="1400"/>
              <a:buFont typeface="Arial"/>
              <a:buNone/>
            </a:pPr>
            <a:r>
              <a:t/>
            </a:r>
            <a:endParaRPr sz="1400" b="1" i="1">
              <a:solidFill>
                <a:srgbClr val="003F82"/>
              </a:solidFill>
            </a:endParaRPr>
          </a:p>
          <a:p>
            <a:pPr marL="0" lvl="0" indent="0" algn="ctr" rtl="0">
              <a:spcBef>
                <a:spcPts val="0"/>
              </a:spcBef>
              <a:spcAft>
                <a:spcPts val="0"/>
              </a:spcAft>
              <a:buClr>
                <a:srgbClr val="003F82"/>
              </a:buClr>
              <a:buSzPts val="1400"/>
              <a:buFont typeface="Arial"/>
              <a:buNone/>
            </a:pPr>
            <a:r>
              <a:t/>
            </a:r>
            <a:endParaRPr sz="1400" b="1" i="1">
              <a:solidFill>
                <a:srgbClr val="003F82"/>
              </a:solidFill>
            </a:endParaRPr>
          </a:p>
          <a:p>
            <a:pPr marL="0" lvl="0" indent="0" algn="l" rtl="0">
              <a:lnSpc>
                <a:spcPct val="100000"/>
              </a:lnSpc>
              <a:spcBef>
                <a:spcPts val="0"/>
              </a:spcBef>
              <a:spcAft>
                <a:spcPts val="0"/>
              </a:spcAft>
              <a:buClr>
                <a:srgbClr val="0F2C68"/>
              </a:buClr>
              <a:buSzPts val="1200"/>
              <a:buFont typeface="Arial"/>
              <a:buNone/>
            </a:pPr>
            <a:r>
              <a:t/>
            </a:r>
            <a:endParaRPr/>
          </a:p>
          <a:p>
            <a:pPr marL="0" lvl="0" indent="0" algn="l" rtl="0">
              <a:lnSpc>
                <a:spcPct val="100000"/>
              </a:lnSpc>
              <a:spcBef>
                <a:spcPts val="0"/>
              </a:spcBef>
              <a:spcAft>
                <a:spcPts val="0"/>
              </a:spcAft>
              <a:buClr>
                <a:srgbClr val="0F2C68"/>
              </a:buClr>
              <a:buSzPts val="1200"/>
              <a:buFont typeface="Arial"/>
              <a:buNone/>
            </a:pPr>
            <a:r>
              <a:t/>
            </a:r>
            <a:endParaRPr/>
          </a:p>
          <a:p>
            <a:pPr marL="0" lvl="0" indent="0" algn="l" rtl="0">
              <a:lnSpc>
                <a:spcPct val="100000"/>
              </a:lnSpc>
              <a:spcBef>
                <a:spcPts val="600"/>
              </a:spcBef>
              <a:spcAft>
                <a:spcPts val="0"/>
              </a:spcAft>
              <a:buClr>
                <a:srgbClr val="0F2C68"/>
              </a:buClr>
              <a:buSzPts val="1200"/>
              <a:buFont typeface="Arial"/>
              <a:buNone/>
            </a:pPr>
            <a:r>
              <a:t/>
            </a:r>
            <a:endParaRPr/>
          </a:p>
          <a:p>
            <a:pPr marL="0" lvl="0" indent="0" algn="l" rtl="0">
              <a:lnSpc>
                <a:spcPct val="100000"/>
              </a:lnSpc>
              <a:spcBef>
                <a:spcPts val="600"/>
              </a:spcBef>
              <a:spcAft>
                <a:spcPts val="0"/>
              </a:spcAft>
              <a:buClr>
                <a:srgbClr val="0F2C68"/>
              </a:buClr>
              <a:buSzPts val="12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173" name="Google Shape;173;p19"/>
          <p:cNvSpPr txBox="1"/>
          <p:nvPr>
            <p:ph type="title"/>
          </p:nvPr>
        </p:nvSpPr>
        <p:spPr>
          <a:xfrm>
            <a:off x="1043608" y="51469"/>
            <a:ext cx="8100300" cy="936000"/>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WORK RELEVANCE</a:t>
            </a:r>
            <a:endParaRPr/>
          </a:p>
        </p:txBody>
      </p:sp>
      <p:sp>
        <p:nvSpPr>
          <p:cNvPr id="174" name="Google Shape;174;p19"/>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p>
            <a:pPr marL="0" lvl="0" indent="0" algn="l" rtl="0">
              <a:lnSpc>
                <a:spcPct val="100000"/>
              </a:lnSpc>
              <a:spcBef>
                <a:spcPts val="0"/>
              </a:spcBef>
              <a:spcAft>
                <a:spcPts val="0"/>
              </a:spcAft>
              <a:buClr>
                <a:srgbClr val="0F2C68"/>
              </a:buClr>
              <a:buSzPts val="1200"/>
              <a:buFont typeface="Arial"/>
              <a:buNone/>
            </a:pPr>
            <a:r>
              <a:rPr lang="ru-RU"/>
              <a:t>The development of a project management system for hackathons is relevant to increase productivity and quality of communication, which is important for successful realization of ideas.</a:t>
            </a:r>
            <a:endParaRPr sz="110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rgbClr val="0F2C68"/>
              </a:buClr>
              <a:buSzPts val="1200"/>
              <a:buFont typeface="Arial"/>
              <a:buNone/>
            </a:pPr>
            <a:r>
              <a:t/>
            </a:r>
            <a:endParaRPr/>
          </a:p>
          <a:p>
            <a:pPr marL="0" lvl="0" indent="0" algn="l" rtl="0">
              <a:lnSpc>
                <a:spcPct val="100000"/>
              </a:lnSpc>
              <a:spcBef>
                <a:spcPts val="600"/>
              </a:spcBef>
              <a:spcAft>
                <a:spcPts val="0"/>
              </a:spcAft>
              <a:buClr>
                <a:srgbClr val="0F2C68"/>
              </a:buClr>
              <a:buSzPts val="1200"/>
              <a:buFont typeface="Arial"/>
              <a:buNone/>
            </a:pPr>
            <a:r>
              <a:t/>
            </a:r>
            <a:endParaRPr/>
          </a:p>
          <a:p>
            <a:pPr marL="0" lvl="0" indent="0" algn="l" rtl="0">
              <a:lnSpc>
                <a:spcPct val="100000"/>
              </a:lnSpc>
              <a:spcBef>
                <a:spcPts val="600"/>
              </a:spcBef>
              <a:spcAft>
                <a:spcPts val="0"/>
              </a:spcAft>
              <a:buClr>
                <a:srgbClr val="0F2C68"/>
              </a:buClr>
              <a:buSzPts val="1200"/>
              <a:buFont typeface="Arial"/>
              <a:buNone/>
            </a:pPr>
            <a:r>
              <a:t/>
            </a:r>
            <a:endParaRPr/>
          </a:p>
        </p:txBody>
      </p:sp>
      <p:sp>
        <p:nvSpPr>
          <p:cNvPr id="175" name="Google Shape;175;p19"/>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181" name="Google Shape;181;p20"/>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CURRENT STATUS OF THE PROBLEM</a:t>
            </a:r>
            <a:endParaRPr/>
          </a:p>
        </p:txBody>
      </p:sp>
      <p:sp>
        <p:nvSpPr>
          <p:cNvPr id="182" name="Google Shape;182;p20"/>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
        <p:nvSpPr>
          <p:cNvPr id="183" name="Google Shape;183;p20"/>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lnSpcReduction="20000"/>
          </a:bodyPr>
          <a:lstStyle/>
          <a:p>
            <a:pPr marL="0" marR="0" lvl="0" indent="0" algn="l" rtl="0">
              <a:lnSpc>
                <a:spcPct val="100000"/>
              </a:lnSpc>
              <a:spcBef>
                <a:spcPts val="600"/>
              </a:spcBef>
              <a:spcAft>
                <a:spcPts val="0"/>
              </a:spcAft>
              <a:buClr>
                <a:srgbClr val="0F2C68"/>
              </a:buClr>
              <a:buSzPts val="1200"/>
              <a:buFont typeface="Arial"/>
              <a:buNone/>
            </a:pPr>
            <a:r>
              <a:rPr lang="ru-RU"/>
              <a:t>Alternative approaches are available, but each has its own limitations.</a:t>
            </a:r>
            <a:br>
              <a:rPr lang="ru-RU"/>
            </a:br>
            <a:br>
              <a:rPr lang="ru-RU"/>
            </a:br>
            <a:r>
              <a:rPr lang="ru-RU"/>
              <a:t>Among the analogs are universal project management systems such as </a:t>
            </a:r>
            <a:r>
              <a:rPr lang="ru-RU" b="1" i="1"/>
              <a:t>Jira</a:t>
            </a:r>
            <a:r>
              <a:rPr lang="ru-RU"/>
              <a:t>, </a:t>
            </a:r>
            <a:r>
              <a:rPr lang="ru-RU" b="1" i="1"/>
              <a:t>Trello</a:t>
            </a:r>
            <a:r>
              <a:rPr lang="ru-RU"/>
              <a:t>, and </a:t>
            </a:r>
            <a:r>
              <a:rPr lang="ru-RU" b="1" i="1"/>
              <a:t>Asana</a:t>
            </a:r>
            <a:r>
              <a:rPr lang="ru-RU"/>
              <a:t>, which can </a:t>
            </a:r>
            <a:r>
              <a:rPr lang="ru-RU"/>
              <a:t>be </a:t>
            </a:r>
            <a:r>
              <a:rPr lang="ru-RU"/>
              <a:t>partially adapted to hackathons. Their ease of use is inferior to my application, and the previously described tools, although extensible for my subject area, require customization or lack functionality.</a:t>
            </a:r>
            <a:endParaRPr/>
          </a:p>
          <a:p>
            <a:pPr marL="0" marR="0" lvl="0" indent="0" algn="l" rtl="0">
              <a:lnSpc>
                <a:spcPct val="100000"/>
              </a:lnSpc>
              <a:spcBef>
                <a:spcPts val="600"/>
              </a:spcBef>
              <a:spcAft>
                <a:spcPts val="0"/>
              </a:spcAft>
              <a:buClr>
                <a:srgbClr val="0F2C68"/>
              </a:buClr>
              <a:buSzPts val="1200"/>
              <a:buFont typeface="Arial"/>
              <a:buNone/>
            </a:pPr>
            <a:r>
              <a:t/>
            </a:r>
            <a:endParaRPr/>
          </a:p>
          <a:p>
            <a:pPr marL="0" marR="0" lvl="0" indent="0" algn="l" rtl="0">
              <a:lnSpc>
                <a:spcPct val="100000"/>
              </a:lnSpc>
              <a:spcBef>
                <a:spcPts val="600"/>
              </a:spcBef>
              <a:spcAft>
                <a:spcPts val="0"/>
              </a:spcAft>
              <a:buClr>
                <a:srgbClr val="0F2C68"/>
              </a:buClr>
              <a:buSzPts val="1200"/>
              <a:buFont typeface="Arial"/>
              <a:buNone/>
            </a:pPr>
            <a:r>
              <a:rPr lang="ru-RU" sz="1300" b="1" i="1"/>
              <a:t>     Jira, (Atlassian</a:t>
            </a:r>
            <a:r>
              <a:rPr lang="ru-RU" sz="1300" b="1" i="1"/>
              <a:t>,</a:t>
            </a:r>
            <a:r>
              <a:rPr lang="ru-RU" sz="1300" b="1" i="1" u="sng">
                <a:solidFill>
                  <a:schemeClr val="hlink"/>
                </a:solidFill>
                <a:hlinkClick r:id="rId3"/>
              </a:rPr>
              <a:t> </a:t>
            </a:r>
            <a:r>
              <a:rPr lang="ru-RU" sz="1300" b="1" i="1"/>
              <a:t>https://www.atlassian.com/ru/software/jira, 2002 release) </a:t>
            </a:r>
            <a:r>
              <a:rPr lang="ru-RU" sz="1300"/>
              <a:t>is a professional project management system designed for development teams, with a focus on task tracking, managing sprints, and maintaining Agile processes.</a:t>
            </a:r>
            <a:endParaRPr sz="1300"/>
          </a:p>
          <a:p>
            <a:pPr marL="0" marR="0" lvl="0" indent="0" algn="l" rtl="0">
              <a:lnSpc>
                <a:spcPct val="100000"/>
              </a:lnSpc>
              <a:spcBef>
                <a:spcPts val="600"/>
              </a:spcBef>
              <a:spcAft>
                <a:spcPts val="0"/>
              </a:spcAft>
              <a:buClr>
                <a:srgbClr val="0F2C68"/>
              </a:buClr>
              <a:buSzPts val="1200"/>
              <a:buFont typeface="Arial"/>
              <a:buNone/>
            </a:pPr>
            <a:r>
              <a:rPr lang="ru-RU" sz="1300" b="1" i="1"/>
              <a:t>     Trello, (Atlassian</a:t>
            </a:r>
            <a:r>
              <a:rPr lang="ru-RU" sz="1300" b="1" i="1"/>
              <a:t>,</a:t>
            </a:r>
            <a:r>
              <a:rPr lang="ru-RU" sz="1300" b="1" i="1" u="sng">
                <a:solidFill>
                  <a:schemeClr val="hlink"/>
                </a:solidFill>
                <a:hlinkClick r:id="rId4"/>
              </a:rPr>
              <a:t> </a:t>
            </a:r>
            <a:r>
              <a:rPr lang="ru-RU" sz="1300" b="1" i="1"/>
              <a:t>https://trello.com/, 2011 issue) </a:t>
            </a:r>
            <a:r>
              <a:rPr lang="ru-RU" sz="1300"/>
              <a:t>is a simple task management tool based on kanban boards, convenient for visualizing and distributing work in teams.</a:t>
            </a:r>
            <a:endParaRPr sz="1300"/>
          </a:p>
          <a:p>
            <a:pPr marL="0" marR="0" lvl="0" indent="0" algn="l" rtl="0">
              <a:lnSpc>
                <a:spcPct val="100000"/>
              </a:lnSpc>
              <a:spcBef>
                <a:spcPts val="600"/>
              </a:spcBef>
              <a:spcAft>
                <a:spcPts val="0"/>
              </a:spcAft>
              <a:buClr>
                <a:srgbClr val="0F2C68"/>
              </a:buClr>
              <a:buSzPts val="1200"/>
              <a:buFont typeface="Arial"/>
              <a:buNone/>
            </a:pPr>
            <a:r>
              <a:rPr lang="ru-RU" sz="1300" b="1" i="1"/>
              <a:t>      Asana (Asana, Inc., </a:t>
            </a:r>
            <a:r>
              <a:rPr lang="ru-RU" sz="1300" b="1" i="1"/>
              <a:t>https://asana.com/, 2012 release) </a:t>
            </a:r>
            <a:r>
              <a:rPr lang="ru-RU" sz="1300"/>
              <a:t>is an all-in-one enterprise-focused project management platform with support for tasks, deadlines, and analytics.</a:t>
            </a:r>
            <a:endParaRPr sz="1100">
              <a:solidFill>
                <a:schemeClr val="dk1"/>
              </a:solidFill>
            </a:endParaRPr>
          </a:p>
          <a:p>
            <a:pPr marL="0" lvl="0" indent="0" algn="l" rtl="0">
              <a:lnSpc>
                <a:spcPct val="100000"/>
              </a:lnSpc>
              <a:spcBef>
                <a:spcPts val="600"/>
              </a:spcBef>
              <a:spcAft>
                <a:spcPts val="0"/>
              </a:spcAft>
              <a:buClr>
                <a:srgbClr val="0F2C68"/>
              </a:buClr>
              <a:buSzPts val="1200"/>
              <a:buFont typeface="Arial"/>
              <a:buNone/>
            </a:pPr>
            <a:r>
              <a:t/>
            </a:r>
            <a:endParaRPr/>
          </a:p>
        </p:txBody>
      </p:sp>
      <p:pic>
        <p:nvPicPr>
          <p:cNvPr id="184" name="Google Shape;184;p20"/>
          <p:cNvPicPr preferRelativeResize="0"/>
          <p:nvPr/>
        </p:nvPicPr>
        <p:blipFill>
          <a:blip r:embed="rId6">
            <a:alphaModFix/>
          </a:blip>
          <a:stretch>
            <a:fillRect/>
          </a:stretch>
        </p:blipFill>
        <p:spPr>
          <a:xfrm>
            <a:off x="348950" y="2845900"/>
            <a:ext cx="216850" cy="216850"/>
          </a:xfrm>
          <a:prstGeom prst="rect">
            <a:avLst/>
          </a:prstGeom>
          <a:noFill/>
          <a:ln>
            <a:noFill/>
          </a:ln>
        </p:spPr>
      </p:pic>
      <p:pic>
        <p:nvPicPr>
          <p:cNvPr id="185" name="Google Shape;185;p20"/>
          <p:cNvPicPr preferRelativeResize="0"/>
          <p:nvPr/>
        </p:nvPicPr>
        <p:blipFill>
          <a:blip r:embed="rId7">
            <a:alphaModFix/>
          </a:blip>
          <a:stretch>
            <a:fillRect/>
          </a:stretch>
        </p:blipFill>
        <p:spPr>
          <a:xfrm>
            <a:off x="348950" y="3428696"/>
            <a:ext cx="216850" cy="224204"/>
          </a:xfrm>
          <a:prstGeom prst="rect">
            <a:avLst/>
          </a:prstGeom>
          <a:noFill/>
          <a:ln>
            <a:noFill/>
          </a:ln>
        </p:spPr>
      </p:pic>
      <p:pic>
        <p:nvPicPr>
          <p:cNvPr id="186" name="Google Shape;186;p20"/>
          <p:cNvPicPr preferRelativeResize="0"/>
          <p:nvPr/>
        </p:nvPicPr>
        <p:blipFill>
          <a:blip r:embed="rId8">
            <a:alphaModFix/>
          </a:blip>
          <a:stretch>
            <a:fillRect/>
          </a:stretch>
        </p:blipFill>
        <p:spPr>
          <a:xfrm>
            <a:off x="348950" y="3830162"/>
            <a:ext cx="216850" cy="232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192" name="Google Shape;192;p21"/>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sz="2800">
                <a:solidFill>
                  <a:schemeClr val="lt1"/>
                </a:solidFill>
              </a:rPr>
              <a:t>ANALYSIS OF EXISTING SOLUTIONS</a:t>
            </a:r>
            <a:endParaRPr/>
          </a:p>
        </p:txBody>
      </p:sp>
      <p:sp>
        <p:nvSpPr>
          <p:cNvPr id="193" name="Google Shape;193;p21"/>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p>
            <a:pPr marL="0" lvl="0" indent="0" algn="l" rtl="0">
              <a:lnSpc>
                <a:spcPct val="100000"/>
              </a:lnSpc>
              <a:spcBef>
                <a:spcPts val="0"/>
              </a:spcBef>
              <a:spcAft>
                <a:spcPts val="0"/>
              </a:spcAft>
              <a:buClr>
                <a:srgbClr val="0F2C68"/>
              </a:buClr>
              <a:buSzPts val="1200"/>
              <a:buFont typeface="Arial"/>
              <a:buNone/>
            </a:pPr>
            <a:r>
              <a:t/>
            </a:r>
            <a:endParaRPr/>
          </a:p>
        </p:txBody>
      </p:sp>
      <p:sp>
        <p:nvSpPr>
          <p:cNvPr id="194" name="Google Shape;194;p21"/>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
        <p:nvSpPr>
          <p:cNvPr id="195" name="Google Shape;195;p21"/>
          <p:cNvSpPr/>
          <p:nvPr/>
        </p:nvSpPr>
        <p:spPr>
          <a:xfrm>
            <a:off x="180225" y="1131600"/>
            <a:ext cx="8628900" cy="354300"/>
          </a:xfrm>
          <a:prstGeom prst="rect">
            <a:avLst/>
          </a:prstGeom>
          <a:solidFill>
            <a:srgbClr val="BFE0FF"/>
          </a:solidFill>
          <a:ln w="9525" cap="flat" cmpd="sng">
            <a:solidFill>
              <a:srgbClr val="000000"/>
            </a:solidFill>
            <a:prstDash val="solid"/>
            <a:round/>
            <a:headEnd type="none" w="sm" len="sm"/>
            <a:tailEnd type="none" w="sm" len="sm"/>
          </a:ln>
          <a:effectLst>
            <a:outerShdw blurRad="50800" dist="25400" dir="5400000" rotWithShape="0">
              <a:srgbClr val="000000">
                <a:alpha val="498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3F82"/>
              </a:buClr>
              <a:buSzPts val="1600"/>
              <a:buFont typeface="Arial"/>
              <a:buNone/>
            </a:pPr>
            <a:r>
              <a:rPr lang="ru-RU" sz="1600" i="1">
                <a:solidFill>
                  <a:srgbClr val="003F82"/>
                </a:solidFill>
              </a:rPr>
              <a:t>Use of specialized templates in existing tools</a:t>
            </a:r>
            <a:endParaRPr sz="1600" i="1">
              <a:solidFill>
                <a:srgbClr val="003F82"/>
              </a:solidFill>
            </a:endParaRPr>
          </a:p>
          <a:p>
            <a:pPr marL="0" marR="0" lvl="0" indent="0" algn="ctr" rtl="0">
              <a:lnSpc>
                <a:spcPct val="100000"/>
              </a:lnSpc>
              <a:spcBef>
                <a:spcPts val="0"/>
              </a:spcBef>
              <a:spcAft>
                <a:spcPts val="0"/>
              </a:spcAft>
              <a:buClr>
                <a:srgbClr val="003F82"/>
              </a:buClr>
              <a:buSzPts val="1600"/>
              <a:buFont typeface="Arial"/>
              <a:buNone/>
            </a:pPr>
            <a:r>
              <a:t/>
            </a:r>
            <a:endParaRPr sz="1600" i="1">
              <a:solidFill>
                <a:srgbClr val="003F82"/>
              </a:solidFill>
            </a:endParaRPr>
          </a:p>
        </p:txBody>
      </p:sp>
      <p:sp>
        <p:nvSpPr>
          <p:cNvPr id="196" name="Google Shape;196;p21"/>
          <p:cNvSpPr/>
          <p:nvPr/>
        </p:nvSpPr>
        <p:spPr>
          <a:xfrm>
            <a:off x="180225" y="1670025"/>
            <a:ext cx="8628900" cy="354300"/>
          </a:xfrm>
          <a:prstGeom prst="rect">
            <a:avLst/>
          </a:prstGeom>
          <a:solidFill>
            <a:srgbClr val="BFE0FF"/>
          </a:solidFill>
          <a:ln w="9525" cap="flat" cmpd="sng">
            <a:solidFill>
              <a:srgbClr val="000000"/>
            </a:solidFill>
            <a:prstDash val="solid"/>
            <a:round/>
            <a:headEnd type="none" w="sm" len="sm"/>
            <a:tailEnd type="none" w="sm" len="sm"/>
          </a:ln>
          <a:effectLst>
            <a:outerShdw blurRad="50800" dist="25400" dir="5400000" rotWithShape="0">
              <a:srgbClr val="000000">
                <a:alpha val="498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3F82"/>
              </a:buClr>
              <a:buSzPts val="1600"/>
              <a:buFont typeface="Arial"/>
              <a:buNone/>
            </a:pPr>
            <a:r>
              <a:rPr lang="ru-RU" sz="1600" i="1">
                <a:solidFill>
                  <a:srgbClr val="003F82"/>
                </a:solidFill>
              </a:rPr>
              <a:t>Use of physical kanban boards</a:t>
            </a:r>
            <a:endParaRPr sz="1600" i="1">
              <a:solidFill>
                <a:srgbClr val="003F8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02" name="Google Shape;202;p22"/>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solidFill>
                  <a:schemeClr val="lt1"/>
                </a:solidFill>
              </a:rPr>
              <a:t>ANALOGY ANALYSIS</a:t>
            </a:r>
            <a:endParaRPr/>
          </a:p>
        </p:txBody>
      </p:sp>
      <p:sp>
        <p:nvSpPr>
          <p:cNvPr id="203" name="Google Shape;203;p22"/>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graphicFrame>
        <p:nvGraphicFramePr>
          <p:cNvPr id="204" name="Google Shape;204;p22"/>
          <p:cNvGraphicFramePr/>
          <p:nvPr/>
        </p:nvGraphicFramePr>
        <p:xfrm>
          <a:off x="1700050" y="1570525"/>
          <a:ext cx="3000000" cy="3000000"/>
        </p:xfrm>
        <a:graphic>
          <a:graphicData uri="http://schemas.openxmlformats.org/drawingml/2006/table">
            <a:tbl>
              <a:tblPr>
                <a:noFill/>
                <a:tableStyleId>{922BC4AB-5460-45AA-9A51-B5B530A1004C}</a:tableStyleId>
              </a:tblPr>
              <a:tblGrid>
                <a:gridCol w="1028600"/>
                <a:gridCol w="1100775"/>
                <a:gridCol w="748875"/>
                <a:gridCol w="956400"/>
                <a:gridCol w="631600"/>
                <a:gridCol w="1109800"/>
                <a:gridCol w="622575"/>
              </a:tblGrid>
              <a:tr h="337875">
                <a:tc>
                  <a:txBody>
                    <a:bodyPr/>
                    <a:lstStyle/>
                    <a:p>
                      <a:pPr marL="0" lvl="0" indent="0" algn="ctr" rtl="0">
                        <a:lnSpc>
                          <a:spcPct val="115000"/>
                        </a:lnSpc>
                        <a:spcBef>
                          <a:spcPts val="0"/>
                        </a:spcBef>
                        <a:spcAft>
                          <a:spcPts val="0"/>
                        </a:spcAft>
                        <a:buNone/>
                      </a:pPr>
                      <a:r>
                        <a:rPr lang="ru-RU" sz="1000" b="1">
                          <a:solidFill>
                            <a:srgbClr val="FFFFFF"/>
                          </a:solidFill>
                          <a:latin typeface="Roboto"/>
                          <a:ea typeface="Roboto"/>
                          <a:cs typeface="Roboto"/>
                          <a:sym typeface="Roboto"/>
                        </a:rPr>
                        <a:t>Title</a:t>
                      </a:r>
                      <a:endParaRPr sz="1000" b="1">
                        <a:solidFill>
                          <a:srgbClr val="FFFFFF"/>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4A568D"/>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38416A"/>
                      </a:solidFill>
                      <a:prstDash val="solid"/>
                      <a:round/>
                      <a:headEnd type="none" w="sm" len="sm"/>
                      <a:tailEnd type="none" w="sm" len="sm"/>
                    </a:lnB>
                    <a:solidFill>
                      <a:srgbClr val="4A568D"/>
                    </a:solidFill>
                  </a:tcPr>
                </a:tc>
                <a:tc>
                  <a:txBody>
                    <a:bodyPr/>
                    <a:lstStyle/>
                    <a:p>
                      <a:pPr marL="0" lvl="0" indent="0" algn="ctr" rtl="0">
                        <a:lnSpc>
                          <a:spcPct val="115000"/>
                        </a:lnSpc>
                        <a:spcBef>
                          <a:spcPts val="0"/>
                        </a:spcBef>
                        <a:spcAft>
                          <a:spcPts val="0"/>
                        </a:spcAft>
                        <a:buNone/>
                      </a:pPr>
                      <a:r>
                        <a:rPr lang="ru-RU" sz="1000" b="1">
                          <a:solidFill>
                            <a:srgbClr val="FFFFFF"/>
                          </a:solidFill>
                          <a:latin typeface="Roboto"/>
                          <a:ea typeface="Roboto"/>
                          <a:cs typeface="Roboto"/>
                          <a:sym typeface="Roboto"/>
                        </a:rPr>
                        <a:t>Team management</a:t>
                      </a:r>
                      <a:endParaRPr sz="1000" b="1">
                        <a:solidFill>
                          <a:srgbClr val="FFFFFF"/>
                        </a:solidFill>
                        <a:latin typeface="Roboto"/>
                        <a:ea typeface="Roboto"/>
                        <a:cs typeface="Roboto"/>
                        <a:sym typeface="Roboto"/>
                      </a:endParaRPr>
                    </a:p>
                  </a:txBody>
                  <a:tcPr marL="76200" marR="76200" marT="19050" marB="19050" anchor="ctr">
                    <a:lnL w="7150" cap="flat" cmpd="sng">
                      <a:solidFill>
                        <a:srgbClr val="4A568D"/>
                      </a:solidFill>
                      <a:prstDash val="solid"/>
                      <a:round/>
                      <a:headEnd type="none" w="sm" len="sm"/>
                      <a:tailEnd type="none" w="sm" len="sm"/>
                    </a:lnL>
                    <a:lnR w="7150" cap="flat" cmpd="sng">
                      <a:solidFill>
                        <a:srgbClr val="4A568D"/>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38416A"/>
                      </a:solidFill>
                      <a:prstDash val="solid"/>
                      <a:round/>
                      <a:headEnd type="none" w="sm" len="sm"/>
                      <a:tailEnd type="none" w="sm" len="sm"/>
                    </a:lnB>
                    <a:solidFill>
                      <a:srgbClr val="4A568D"/>
                    </a:solidFill>
                  </a:tcPr>
                </a:tc>
                <a:tc>
                  <a:txBody>
                    <a:bodyPr/>
                    <a:lstStyle/>
                    <a:p>
                      <a:pPr marL="0" lvl="0" indent="0" algn="ctr" rtl="0">
                        <a:lnSpc>
                          <a:spcPct val="115000"/>
                        </a:lnSpc>
                        <a:spcBef>
                          <a:spcPts val="0"/>
                        </a:spcBef>
                        <a:spcAft>
                          <a:spcPts val="0"/>
                        </a:spcAft>
                        <a:buNone/>
                      </a:pPr>
                      <a:r>
                        <a:rPr lang="ru-RU" sz="1000" b="1">
                          <a:solidFill>
                            <a:srgbClr val="FFFFFF"/>
                          </a:solidFill>
                          <a:latin typeface="Roboto"/>
                          <a:ea typeface="Roboto"/>
                          <a:cs typeface="Roboto"/>
                          <a:sym typeface="Roboto"/>
                        </a:rPr>
                        <a:t>Kanban board</a:t>
                      </a:r>
                      <a:endParaRPr sz="1000" b="1">
                        <a:solidFill>
                          <a:srgbClr val="FFFFFF"/>
                        </a:solidFill>
                        <a:latin typeface="Roboto"/>
                        <a:ea typeface="Roboto"/>
                        <a:cs typeface="Roboto"/>
                        <a:sym typeface="Roboto"/>
                      </a:endParaRPr>
                    </a:p>
                  </a:txBody>
                  <a:tcPr marL="76200" marR="76200" marT="19050" marB="19050" anchor="ctr">
                    <a:lnL w="7150" cap="flat" cmpd="sng">
                      <a:solidFill>
                        <a:srgbClr val="4A568D"/>
                      </a:solidFill>
                      <a:prstDash val="solid"/>
                      <a:round/>
                      <a:headEnd type="none" w="sm" len="sm"/>
                      <a:tailEnd type="none" w="sm" len="sm"/>
                    </a:lnL>
                    <a:lnR w="7150" cap="flat" cmpd="sng">
                      <a:solidFill>
                        <a:srgbClr val="4A568D"/>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38416A"/>
                      </a:solidFill>
                      <a:prstDash val="solid"/>
                      <a:round/>
                      <a:headEnd type="none" w="sm" len="sm"/>
                      <a:tailEnd type="none" w="sm" len="sm"/>
                    </a:lnB>
                    <a:solidFill>
                      <a:srgbClr val="4A568D"/>
                    </a:solidFill>
                  </a:tcPr>
                </a:tc>
                <a:tc>
                  <a:txBody>
                    <a:bodyPr/>
                    <a:lstStyle/>
                    <a:p>
                      <a:pPr marL="0" lvl="0" indent="0" algn="ctr" rtl="0">
                        <a:lnSpc>
                          <a:spcPct val="115000"/>
                        </a:lnSpc>
                        <a:spcBef>
                          <a:spcPts val="0"/>
                        </a:spcBef>
                        <a:spcAft>
                          <a:spcPts val="0"/>
                        </a:spcAft>
                        <a:buNone/>
                      </a:pPr>
                      <a:r>
                        <a:rPr lang="ru-RU" sz="1000" b="1">
                          <a:solidFill>
                            <a:srgbClr val="FFFFFF"/>
                          </a:solidFill>
                          <a:latin typeface="Roboto"/>
                          <a:ea typeface="Roboto"/>
                          <a:cs typeface="Roboto"/>
                          <a:sym typeface="Roboto"/>
                        </a:rPr>
                        <a:t>Chat for participants</a:t>
                      </a:r>
                      <a:endParaRPr sz="1000" b="1">
                        <a:solidFill>
                          <a:srgbClr val="FFFFFF"/>
                        </a:solidFill>
                        <a:latin typeface="Roboto"/>
                        <a:ea typeface="Roboto"/>
                        <a:cs typeface="Roboto"/>
                        <a:sym typeface="Roboto"/>
                      </a:endParaRPr>
                    </a:p>
                  </a:txBody>
                  <a:tcPr marL="76200" marR="76200" marT="19050" marB="19050" anchor="ctr">
                    <a:lnL w="7150" cap="flat" cmpd="sng">
                      <a:solidFill>
                        <a:srgbClr val="4A568D"/>
                      </a:solidFill>
                      <a:prstDash val="solid"/>
                      <a:round/>
                      <a:headEnd type="none" w="sm" len="sm"/>
                      <a:tailEnd type="none" w="sm" len="sm"/>
                    </a:lnL>
                    <a:lnR w="7150" cap="flat" cmpd="sng">
                      <a:solidFill>
                        <a:srgbClr val="4A568D"/>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38416A"/>
                      </a:solidFill>
                      <a:prstDash val="solid"/>
                      <a:round/>
                      <a:headEnd type="none" w="sm" len="sm"/>
                      <a:tailEnd type="none" w="sm" len="sm"/>
                    </a:lnB>
                    <a:solidFill>
                      <a:srgbClr val="4A568D"/>
                    </a:solidFill>
                  </a:tcPr>
                </a:tc>
                <a:tc>
                  <a:txBody>
                    <a:bodyPr/>
                    <a:lstStyle/>
                    <a:p>
                      <a:pPr marL="0" lvl="0" indent="0" algn="ctr" rtl="0">
                        <a:lnSpc>
                          <a:spcPct val="115000"/>
                        </a:lnSpc>
                        <a:spcBef>
                          <a:spcPts val="0"/>
                        </a:spcBef>
                        <a:spcAft>
                          <a:spcPts val="0"/>
                        </a:spcAft>
                        <a:buNone/>
                      </a:pPr>
                      <a:r>
                        <a:rPr lang="ru-RU" sz="1000" b="1">
                          <a:solidFill>
                            <a:srgbClr val="FFFFFF"/>
                          </a:solidFill>
                          <a:latin typeface="Roboto"/>
                          <a:ea typeface="Roboto"/>
                          <a:cs typeface="Roboto"/>
                          <a:sym typeface="Roboto"/>
                        </a:rPr>
                        <a:t>Calendar</a:t>
                      </a:r>
                      <a:endParaRPr sz="1000" b="1">
                        <a:solidFill>
                          <a:srgbClr val="FFFFFF"/>
                        </a:solidFill>
                        <a:latin typeface="Roboto"/>
                        <a:ea typeface="Roboto"/>
                        <a:cs typeface="Roboto"/>
                        <a:sym typeface="Roboto"/>
                      </a:endParaRPr>
                    </a:p>
                  </a:txBody>
                  <a:tcPr marL="76200" marR="76200" marT="19050" marB="19050" anchor="ctr">
                    <a:lnL w="7150" cap="flat" cmpd="sng">
                      <a:solidFill>
                        <a:srgbClr val="4A568D"/>
                      </a:solidFill>
                      <a:prstDash val="solid"/>
                      <a:round/>
                      <a:headEnd type="none" w="sm" len="sm"/>
                      <a:tailEnd type="none" w="sm" len="sm"/>
                    </a:lnL>
                    <a:lnR w="7150" cap="flat" cmpd="sng">
                      <a:solidFill>
                        <a:srgbClr val="4A568D"/>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38416A"/>
                      </a:solidFill>
                      <a:prstDash val="solid"/>
                      <a:round/>
                      <a:headEnd type="none" w="sm" len="sm"/>
                      <a:tailEnd type="none" w="sm" len="sm"/>
                    </a:lnB>
                    <a:solidFill>
                      <a:srgbClr val="4A568D"/>
                    </a:solidFill>
                  </a:tcPr>
                </a:tc>
                <a:tc>
                  <a:txBody>
                    <a:bodyPr/>
                    <a:lstStyle/>
                    <a:p>
                      <a:pPr marL="0" lvl="0" indent="0" algn="ctr" rtl="0">
                        <a:lnSpc>
                          <a:spcPct val="115000"/>
                        </a:lnSpc>
                        <a:spcBef>
                          <a:spcPts val="0"/>
                        </a:spcBef>
                        <a:spcAft>
                          <a:spcPts val="0"/>
                        </a:spcAft>
                        <a:buNone/>
                      </a:pPr>
                      <a:r>
                        <a:rPr lang="ru-RU" sz="1000" b="1">
                          <a:solidFill>
                            <a:srgbClr val="FFFFFF"/>
                          </a:solidFill>
                          <a:latin typeface="Roboto"/>
                          <a:ea typeface="Roboto"/>
                          <a:cs typeface="Roboto"/>
                          <a:sym typeface="Roboto"/>
                        </a:rPr>
                        <a:t>Project Management</a:t>
                      </a:r>
                      <a:endParaRPr sz="1000" b="1">
                        <a:solidFill>
                          <a:srgbClr val="FFFFFF"/>
                        </a:solidFill>
                        <a:latin typeface="Roboto"/>
                        <a:ea typeface="Roboto"/>
                        <a:cs typeface="Roboto"/>
                        <a:sym typeface="Roboto"/>
                      </a:endParaRPr>
                    </a:p>
                  </a:txBody>
                  <a:tcPr marL="76200" marR="76200" marT="19050" marB="19050" anchor="ctr">
                    <a:lnL w="7150" cap="flat" cmpd="sng">
                      <a:solidFill>
                        <a:srgbClr val="4A568D"/>
                      </a:solidFill>
                      <a:prstDash val="solid"/>
                      <a:round/>
                      <a:headEnd type="none" w="sm" len="sm"/>
                      <a:tailEnd type="none" w="sm" len="sm"/>
                    </a:lnL>
                    <a:lnR w="7150" cap="flat" cmpd="sng">
                      <a:solidFill>
                        <a:srgbClr val="4A568D"/>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38416A"/>
                      </a:solidFill>
                      <a:prstDash val="solid"/>
                      <a:round/>
                      <a:headEnd type="none" w="sm" len="sm"/>
                      <a:tailEnd type="none" w="sm" len="sm"/>
                    </a:lnB>
                    <a:solidFill>
                      <a:srgbClr val="4A568D"/>
                    </a:solidFill>
                  </a:tcPr>
                </a:tc>
                <a:tc>
                  <a:txBody>
                    <a:bodyPr/>
                    <a:lstStyle/>
                    <a:p>
                      <a:pPr marL="0" lvl="0" indent="0" algn="ctr" rtl="0">
                        <a:lnSpc>
                          <a:spcPct val="115000"/>
                        </a:lnSpc>
                        <a:spcBef>
                          <a:spcPts val="0"/>
                        </a:spcBef>
                        <a:spcAft>
                          <a:spcPts val="0"/>
                        </a:spcAft>
                        <a:buNone/>
                      </a:pPr>
                      <a:r>
                        <a:rPr lang="ru-RU" sz="1000" b="1">
                          <a:solidFill>
                            <a:srgbClr val="FFFFFF"/>
                          </a:solidFill>
                          <a:latin typeface="Roboto"/>
                          <a:ea typeface="Roboto"/>
                          <a:cs typeface="Roboto"/>
                          <a:sym typeface="Roboto"/>
                        </a:rPr>
                        <a:t>Deadlines</a:t>
                      </a:r>
                      <a:endParaRPr sz="1000" b="1">
                        <a:solidFill>
                          <a:srgbClr val="FFFFFF"/>
                        </a:solidFill>
                        <a:latin typeface="Roboto"/>
                        <a:ea typeface="Roboto"/>
                        <a:cs typeface="Roboto"/>
                        <a:sym typeface="Roboto"/>
                      </a:endParaRPr>
                    </a:p>
                  </a:txBody>
                  <a:tcPr marL="76200" marR="76200" marT="19050" marB="19050" anchor="ctr">
                    <a:lnL w="7150" cap="flat" cmpd="sng">
                      <a:solidFill>
                        <a:srgbClr val="4A568D"/>
                      </a:solidFill>
                      <a:prstDash val="solid"/>
                      <a:round/>
                      <a:headEnd type="none" w="sm" len="sm"/>
                      <a:tailEnd type="none" w="sm" len="sm"/>
                    </a:lnL>
                    <a:lnR w="7150" cap="flat" cmpd="sng">
                      <a:solidFill>
                        <a:srgbClr val="4A568D"/>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38416A"/>
                      </a:solidFill>
                      <a:prstDash val="solid"/>
                      <a:round/>
                      <a:headEnd type="none" w="sm" len="sm"/>
                      <a:tailEnd type="none" w="sm" len="sm"/>
                    </a:lnB>
                    <a:solidFill>
                      <a:srgbClr val="4A568D"/>
                    </a:solidFill>
                  </a:tcPr>
                </a:tc>
              </a:tr>
              <a:tr h="3378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Your application</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38416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Trello</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Asana</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Jira</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Clr>
                          <a:schemeClr val="dk1"/>
                        </a:buClr>
                        <a:buSzPts val="1100"/>
                        <a:buFont typeface="Arial"/>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Hackerearth</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Slack</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Discord</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FFFFF"/>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Devpost</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8F9FA"/>
                      </a:solidFill>
                      <a:prstDash val="solid"/>
                      <a:round/>
                      <a:headEnd type="none" w="sm" len="sm"/>
                      <a:tailEnd type="none" w="sm" len="sm"/>
                    </a:lnL>
                    <a:lnR w="7150" cap="flat" cmpd="sng">
                      <a:solidFill>
                        <a:srgbClr val="F8F9FA"/>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F8F9FA"/>
                      </a:solidFill>
                      <a:prstDash val="solid"/>
                      <a:round/>
                      <a:headEnd type="none" w="sm" len="sm"/>
                      <a:tailEnd type="none" w="sm" len="sm"/>
                    </a:lnB>
                    <a:solidFill>
                      <a:srgbClr val="F8F9FA"/>
                    </a:solidFill>
                  </a:tcPr>
                </a:tc>
              </a:tr>
              <a:tr h="194275">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Notion</a:t>
                      </a:r>
                      <a:endParaRPr sz="1000">
                        <a:solidFill>
                          <a:srgbClr val="434343"/>
                        </a:solidFill>
                        <a:latin typeface="Roboto"/>
                        <a:ea typeface="Roboto"/>
                        <a:cs typeface="Roboto"/>
                        <a:sym typeface="Roboto"/>
                      </a:endParaRPr>
                    </a:p>
                  </a:txBody>
                  <a:tcPr marL="76200" marR="76200" marT="19050" marB="19050" anchor="ctr">
                    <a:lnL w="7150" cap="flat" cmpd="sng">
                      <a:solidFill>
                        <a:srgbClr val="38416A"/>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38416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38416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38416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38416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38416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38416A"/>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ru-RU"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a:txBody>
                  <a:tcPr marL="76200" marR="76200" marT="19050" marB="19050" anchor="ctr">
                    <a:lnL w="7150" cap="flat" cmpd="sng">
                      <a:solidFill>
                        <a:srgbClr val="FFFFFF"/>
                      </a:solidFill>
                      <a:prstDash val="solid"/>
                      <a:round/>
                      <a:headEnd type="none" w="sm" len="sm"/>
                      <a:tailEnd type="none" w="sm" len="sm"/>
                    </a:lnL>
                    <a:lnR w="7150" cap="flat" cmpd="sng">
                      <a:solidFill>
                        <a:srgbClr val="FFFFFF"/>
                      </a:solidFill>
                      <a:prstDash val="solid"/>
                      <a:round/>
                      <a:headEnd type="none" w="sm" len="sm"/>
                      <a:tailEnd type="none" w="sm" len="sm"/>
                    </a:lnR>
                    <a:lnT w="7150" cap="flat" cmpd="sng">
                      <a:solidFill>
                        <a:srgbClr val="F8F9FA"/>
                      </a:solidFill>
                      <a:prstDash val="solid"/>
                      <a:round/>
                      <a:headEnd type="none" w="sm" len="sm"/>
                      <a:tailEnd type="none" w="sm" len="sm"/>
                    </a:lnT>
                    <a:lnB w="7150" cap="flat" cmpd="sng">
                      <a:solidFill>
                        <a:srgbClr val="38416A"/>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10" name="Google Shape;210;p23"/>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ru-RU" sz="2800">
                <a:solidFill>
                  <a:schemeClr val="lt1"/>
                </a:solidFill>
              </a:rPr>
              <a:t>FUNCTIONAL REQUIREMENTS FOR THE PROGRAM</a:t>
            </a:r>
            <a:endParaRPr/>
          </a:p>
        </p:txBody>
      </p:sp>
      <p:sp>
        <p:nvSpPr>
          <p:cNvPr id="211" name="Google Shape;211;p23"/>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a:bodyPr>
          <a:lstStyle/>
          <a:p>
            <a:pPr marL="457200" lvl="0" indent="-304800" algn="l" rtl="0">
              <a:lnSpc>
                <a:spcPct val="100000"/>
              </a:lnSpc>
              <a:spcBef>
                <a:spcPts val="600"/>
              </a:spcBef>
              <a:spcAft>
                <a:spcPts val="0"/>
              </a:spcAft>
              <a:buSzPts val="1200"/>
              <a:buAutoNum type="arabicPeriod"/>
            </a:pPr>
            <a:r>
              <a:rPr lang="ru-RU">
                <a:solidFill>
                  <a:srgbClr val="253957"/>
                </a:solidFill>
              </a:rPr>
              <a:t>Authorization and user management</a:t>
            </a:r>
            <a:endParaRPr>
              <a:solidFill>
                <a:srgbClr val="253957"/>
              </a:solidFill>
            </a:endParaRPr>
          </a:p>
          <a:p>
            <a:pPr marL="457200" lvl="0" indent="-304800" algn="l" rtl="0">
              <a:lnSpc>
                <a:spcPct val="100000"/>
              </a:lnSpc>
              <a:spcBef>
                <a:spcPts val="0"/>
              </a:spcBef>
              <a:spcAft>
                <a:spcPts val="0"/>
              </a:spcAft>
              <a:buClr>
                <a:srgbClr val="253957"/>
              </a:buClr>
              <a:buSzPts val="1200"/>
              <a:buAutoNum type="arabicPeriod"/>
            </a:pPr>
            <a:r>
              <a:rPr lang="ru-RU">
                <a:solidFill>
                  <a:srgbClr val="253957"/>
                </a:solidFill>
              </a:rPr>
              <a:t>Project Management</a:t>
            </a:r>
            <a:endParaRPr>
              <a:solidFill>
                <a:srgbClr val="253957"/>
              </a:solidFill>
            </a:endParaRPr>
          </a:p>
          <a:p>
            <a:pPr marL="457200" lvl="0" indent="-304800" algn="l" rtl="0">
              <a:lnSpc>
                <a:spcPct val="100000"/>
              </a:lnSpc>
              <a:spcBef>
                <a:spcPts val="0"/>
              </a:spcBef>
              <a:spcAft>
                <a:spcPts val="0"/>
              </a:spcAft>
              <a:buClr>
                <a:srgbClr val="253957"/>
              </a:buClr>
              <a:buSzPts val="1200"/>
              <a:buAutoNum type="arabicPeriod"/>
            </a:pPr>
            <a:r>
              <a:rPr lang="ru-RU">
                <a:solidFill>
                  <a:srgbClr val="253957"/>
                </a:solidFill>
              </a:rPr>
              <a:t>Chats</a:t>
            </a:r>
            <a:endParaRPr>
              <a:solidFill>
                <a:srgbClr val="253957"/>
              </a:solidFill>
            </a:endParaRPr>
          </a:p>
          <a:p>
            <a:pPr marL="457200" lvl="0" indent="-304800" algn="l" rtl="0">
              <a:lnSpc>
                <a:spcPct val="100000"/>
              </a:lnSpc>
              <a:spcBef>
                <a:spcPts val="0"/>
              </a:spcBef>
              <a:spcAft>
                <a:spcPts val="0"/>
              </a:spcAft>
              <a:buClr>
                <a:srgbClr val="253957"/>
              </a:buClr>
              <a:buSzPts val="1200"/>
              <a:buAutoNum type="arabicPeriod"/>
            </a:pPr>
            <a:r>
              <a:rPr lang="ru-RU">
                <a:solidFill>
                  <a:srgbClr val="253957"/>
                </a:solidFill>
              </a:rPr>
              <a:t>Kanban board and tasks</a:t>
            </a:r>
            <a:endParaRPr>
              <a:solidFill>
                <a:srgbClr val="253957"/>
              </a:solidFill>
            </a:endParaRPr>
          </a:p>
          <a:p>
            <a:pPr marL="457200" lvl="0" indent="-304800" algn="l" rtl="0">
              <a:lnSpc>
                <a:spcPct val="100000"/>
              </a:lnSpc>
              <a:spcBef>
                <a:spcPts val="0"/>
              </a:spcBef>
              <a:spcAft>
                <a:spcPts val="0"/>
              </a:spcAft>
              <a:buClr>
                <a:srgbClr val="253957"/>
              </a:buClr>
              <a:buSzPts val="1200"/>
              <a:buAutoNum type="arabicPeriod"/>
            </a:pPr>
            <a:r>
              <a:rPr lang="ru-RU">
                <a:solidFill>
                  <a:srgbClr val="253957"/>
                </a:solidFill>
              </a:rPr>
              <a:t>Deadlines</a:t>
            </a:r>
            <a:endParaRPr>
              <a:solidFill>
                <a:srgbClr val="253957"/>
              </a:solidFill>
            </a:endParaRPr>
          </a:p>
          <a:p>
            <a:pPr marL="457200" lvl="0" indent="-304800" algn="l" rtl="0">
              <a:lnSpc>
                <a:spcPct val="100000"/>
              </a:lnSpc>
              <a:spcBef>
                <a:spcPts val="0"/>
              </a:spcBef>
              <a:spcAft>
                <a:spcPts val="0"/>
              </a:spcAft>
              <a:buClr>
                <a:srgbClr val="253957"/>
              </a:buClr>
              <a:buSzPts val="1200"/>
              <a:buAutoNum type="arabicPeriod"/>
            </a:pPr>
            <a:r>
              <a:rPr lang="ru-RU">
                <a:solidFill>
                  <a:srgbClr val="253957"/>
                </a:solidFill>
              </a:rPr>
              <a:t>Calendar</a:t>
            </a:r>
            <a:endParaRPr>
              <a:solidFill>
                <a:srgbClr val="253957"/>
              </a:solidFill>
            </a:endParaRPr>
          </a:p>
          <a:p>
            <a:pPr marL="457200" lvl="0" indent="-304800" algn="l" rtl="0">
              <a:lnSpc>
                <a:spcPct val="100000"/>
              </a:lnSpc>
              <a:spcBef>
                <a:spcPts val="0"/>
              </a:spcBef>
              <a:spcAft>
                <a:spcPts val="0"/>
              </a:spcAft>
              <a:buClr>
                <a:srgbClr val="253957"/>
              </a:buClr>
              <a:buSzPts val="1200"/>
              <a:buAutoNum type="arabicPeriod"/>
            </a:pPr>
            <a:r>
              <a:rPr lang="ru-RU">
                <a:solidFill>
                  <a:srgbClr val="253957"/>
                </a:solidFill>
              </a:rPr>
              <a:t>Integrations with external systems</a:t>
            </a:r>
            <a:endParaRPr>
              <a:solidFill>
                <a:srgbClr val="253957"/>
              </a:solidFill>
            </a:endParaRPr>
          </a:p>
        </p:txBody>
      </p:sp>
      <p:sp>
        <p:nvSpPr>
          <p:cNvPr id="212" name="Google Shape;212;p23"/>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sldNum" idx="12"/>
          </p:nvPr>
        </p:nvSpPr>
        <p:spPr>
          <a:xfrm>
            <a:off x="8809119" y="4867005"/>
            <a:ext cx="298159" cy="282769"/>
          </a:xfrm>
          <a:prstGeom prst="rect">
            <a:avLst/>
          </a:prstGeom>
          <a:noFill/>
          <a:ln>
            <a:noFill/>
          </a:ln>
        </p:spPr>
        <p:txBody>
          <a:bodyPr spcFirstLastPara="1" wrap="square" lIns="71425" tIns="71425" rIns="71425" bIns="71425" anchor="t" anchorCtr="0">
            <a:spAutoFit/>
          </a:bodyPr>
          <a:lstStyle/>
          <a:p>
            <a:pPr marL="0" lvl="0" indent="0" algn="ctr" rtl="0">
              <a:lnSpc>
                <a:spcPct val="100000"/>
              </a:lnSpc>
              <a:spcBef>
                <a:spcPts val="0"/>
              </a:spcBef>
              <a:spcAft>
                <a:spcPts val="0"/>
              </a:spcAft>
              <a:buClr>
                <a:srgbClr val="0F2C68"/>
              </a:buClr>
              <a:buSzPts val="900"/>
              <a:buFont typeface="Arial"/>
              <a:buNone/>
            </a:pPr>
            <a:fld id="{00000000-1234-1234-1234-123412341234}" type="slidenum">
              <a:rPr lang="ru-RU"/>
              <a:t>'#'</a:t>
            </a:fld>
            <a:endParaRPr/>
          </a:p>
        </p:txBody>
      </p:sp>
      <p:sp>
        <p:nvSpPr>
          <p:cNvPr id="218" name="Google Shape;218;p24"/>
          <p:cNvSpPr txBox="1"/>
          <p:nvPr>
            <p:ph type="title"/>
          </p:nvPr>
        </p:nvSpPr>
        <p:spPr>
          <a:xfrm>
            <a:off x="1043608" y="51469"/>
            <a:ext cx="8100392" cy="936105"/>
          </a:xfrm>
          <a:prstGeom prst="rect">
            <a:avLst/>
          </a:prstGeom>
          <a:noFill/>
          <a:ln>
            <a:noFill/>
          </a:ln>
        </p:spPr>
        <p:txBody>
          <a:bodyPr spcFirstLastPara="1" wrap="square" lIns="71425" tIns="71425" rIns="71425" bIns="71425" anchor="ctr" anchorCtr="0">
            <a:normAutofit/>
          </a:bodyPr>
          <a:lstStyle/>
          <a:p>
            <a:pPr marL="0" lvl="0" indent="0" algn="l" rtl="0">
              <a:lnSpc>
                <a:spcPct val="100000"/>
              </a:lnSpc>
              <a:spcBef>
                <a:spcPts val="0"/>
              </a:spcBef>
              <a:spcAft>
                <a:spcPts val="0"/>
              </a:spcAft>
              <a:buClr>
                <a:schemeClr val="lt1"/>
              </a:buClr>
              <a:buSzPts val="2800"/>
              <a:buFont typeface="Arial"/>
              <a:buNone/>
            </a:pPr>
            <a:r>
              <a:rPr lang="ru-RU"/>
              <a:t>AIM AND OBJECTIVES OF THE WKR</a:t>
            </a:r>
            <a:endParaRPr/>
          </a:p>
        </p:txBody>
      </p:sp>
      <p:sp>
        <p:nvSpPr>
          <p:cNvPr id="219" name="Google Shape;219;p24"/>
          <p:cNvSpPr txBox="1"/>
          <p:nvPr>
            <p:ph type="body" idx="1"/>
          </p:nvPr>
        </p:nvSpPr>
        <p:spPr>
          <a:xfrm>
            <a:off x="251520" y="1131590"/>
            <a:ext cx="8712968" cy="3699410"/>
          </a:xfrm>
          <a:prstGeom prst="rect">
            <a:avLst/>
          </a:prstGeom>
          <a:noFill/>
          <a:ln>
            <a:noFill/>
          </a:ln>
        </p:spPr>
        <p:txBody>
          <a:bodyPr spcFirstLastPara="1" wrap="square" lIns="71425" tIns="71425" rIns="71425" bIns="71425" anchor="t" anchorCtr="0">
            <a:normAutofit fontScale="92500" lnSpcReduction="20000"/>
          </a:bodyPr>
          <a:lstStyle/>
          <a:p>
            <a:pPr marL="0" lvl="0" indent="0" algn="l" rtl="0">
              <a:lnSpc>
                <a:spcPct val="100000"/>
              </a:lnSpc>
              <a:spcBef>
                <a:spcPts val="0"/>
              </a:spcBef>
              <a:spcAft>
                <a:spcPts val="0"/>
              </a:spcAft>
              <a:buClr>
                <a:srgbClr val="0F2C68"/>
              </a:buClr>
              <a:buSzPct val="75000"/>
              <a:buFont typeface="Arial"/>
              <a:buNone/>
            </a:pPr>
            <a:r>
              <a:rPr lang="ru-RU" sz="2000" b="1"/>
              <a:t>Purpose of work</a:t>
            </a:r>
            <a:br>
              <a:rPr lang="ru-RU" sz="2000" b="1"/>
            </a:br>
            <a:r>
              <a:rPr lang="ru-RU">
                <a:solidFill>
                  <a:srgbClr val="253957"/>
                </a:solidFill>
              </a:rPr>
              <a:t>Create a specialized web application that integrates all the necessary functionality to organize and manage hackathon participants.</a:t>
            </a:r>
            <a:endParaRPr sz="1600">
              <a:solidFill>
                <a:srgbClr val="253957"/>
              </a:solidFill>
            </a:endParaRPr>
          </a:p>
          <a:p>
            <a:pPr marL="0" lvl="0" indent="0" algn="l" rtl="0">
              <a:lnSpc>
                <a:spcPct val="100000"/>
              </a:lnSpc>
              <a:spcBef>
                <a:spcPts val="600"/>
              </a:spcBef>
              <a:spcAft>
                <a:spcPts val="0"/>
              </a:spcAft>
              <a:buClr>
                <a:srgbClr val="0F2C68"/>
              </a:buClr>
              <a:buSzPct val="75000"/>
              <a:buFont typeface="Arial"/>
              <a:buNone/>
            </a:pPr>
            <a:r>
              <a:t/>
            </a:r>
            <a:endParaRPr sz="1600"/>
          </a:p>
          <a:p>
            <a:pPr marL="0" lvl="0" indent="0" algn="l" rtl="0">
              <a:lnSpc>
                <a:spcPct val="100000"/>
              </a:lnSpc>
              <a:spcBef>
                <a:spcPts val="600"/>
              </a:spcBef>
              <a:spcAft>
                <a:spcPts val="0"/>
              </a:spcAft>
              <a:buClr>
                <a:srgbClr val="0F2C68"/>
              </a:buClr>
              <a:buSzPct val="75000"/>
              <a:buFont typeface="Arial"/>
              <a:buNone/>
            </a:pPr>
            <a:r>
              <a:rPr lang="ru-RU" sz="2000" b="1"/>
              <a:t>Objectives of the work</a:t>
            </a:r>
            <a:endParaRPr/>
          </a:p>
          <a:p>
            <a:pPr marL="228600" lvl="0" indent="-240030" algn="l" rtl="0">
              <a:lnSpc>
                <a:spcPct val="100000"/>
              </a:lnSpc>
              <a:spcBef>
                <a:spcPts val="600"/>
              </a:spcBef>
              <a:spcAft>
                <a:spcPts val="0"/>
              </a:spcAft>
              <a:buClr>
                <a:srgbClr val="253957"/>
              </a:buClr>
              <a:buSzPct val="75000"/>
              <a:buFont typeface="Arial"/>
              <a:buAutoNum type="arabicPeriod"/>
            </a:pPr>
            <a:r>
              <a:rPr lang="ru-RU">
                <a:solidFill>
                  <a:srgbClr val="253957"/>
                </a:solidFill>
              </a:rPr>
              <a:t>Requirements analysis</a:t>
            </a:r>
            <a:endParaRPr>
              <a:solidFill>
                <a:srgbClr val="253957"/>
              </a:solidFill>
            </a:endParaRPr>
          </a:p>
          <a:p>
            <a:pPr marL="228600" lvl="0" indent="-240030" algn="l" rtl="0">
              <a:lnSpc>
                <a:spcPct val="100000"/>
              </a:lnSpc>
              <a:spcBef>
                <a:spcPts val="600"/>
              </a:spcBef>
              <a:spcAft>
                <a:spcPts val="0"/>
              </a:spcAft>
              <a:buClr>
                <a:srgbClr val="253957"/>
              </a:buClr>
              <a:buSzPct val="75000"/>
              <a:buAutoNum type="arabicPeriod"/>
            </a:pPr>
            <a:r>
              <a:rPr lang="ru-RU">
                <a:solidFill>
                  <a:srgbClr val="253957"/>
                </a:solidFill>
              </a:rPr>
              <a:t>Description of interaction scenarios</a:t>
            </a:r>
            <a:endParaRPr>
              <a:solidFill>
                <a:srgbClr val="253957"/>
              </a:solidFill>
            </a:endParaRPr>
          </a:p>
          <a:p>
            <a:pPr marL="228600" lvl="0" indent="-240030" algn="l" rtl="0">
              <a:lnSpc>
                <a:spcPct val="100000"/>
              </a:lnSpc>
              <a:spcBef>
                <a:spcPts val="600"/>
              </a:spcBef>
              <a:spcAft>
                <a:spcPts val="0"/>
              </a:spcAft>
              <a:buClr>
                <a:srgbClr val="253957"/>
              </a:buClr>
              <a:buSzPct val="75000"/>
              <a:buFont typeface="Arial"/>
              <a:buAutoNum type="arabicPeriod"/>
            </a:pPr>
            <a:r>
              <a:rPr lang="ru-RU">
                <a:solidFill>
                  <a:srgbClr val="253957"/>
                </a:solidFill>
              </a:rPr>
              <a:t>System design at the levels of context, containers, components</a:t>
            </a:r>
            <a:endParaRPr sz="1600">
              <a:solidFill>
                <a:srgbClr val="253957"/>
              </a:solidFill>
            </a:endParaRPr>
          </a:p>
          <a:p>
            <a:pPr marL="228600" lvl="0" indent="-240030" algn="l" rtl="0">
              <a:lnSpc>
                <a:spcPct val="100000"/>
              </a:lnSpc>
              <a:spcBef>
                <a:spcPts val="600"/>
              </a:spcBef>
              <a:spcAft>
                <a:spcPts val="0"/>
              </a:spcAft>
              <a:buClr>
                <a:srgbClr val="253957"/>
              </a:buClr>
              <a:buSzPct val="75000"/>
              <a:buFont typeface="Arial"/>
              <a:buAutoNum type="arabicPeriod"/>
            </a:pPr>
            <a:r>
              <a:rPr lang="ru-RU" sz="1600">
                <a:solidFill>
                  <a:srgbClr val="253957"/>
                </a:solidFill>
              </a:rPr>
              <a:t>Selection of methods, models, algorithms</a:t>
            </a:r>
            <a:endParaRPr>
              <a:solidFill>
                <a:srgbClr val="253957"/>
              </a:solidFill>
            </a:endParaRPr>
          </a:p>
          <a:p>
            <a:pPr marL="228600" lvl="0" indent="-240030" algn="l" rtl="0">
              <a:lnSpc>
                <a:spcPct val="100000"/>
              </a:lnSpc>
              <a:spcBef>
                <a:spcPts val="600"/>
              </a:spcBef>
              <a:spcAft>
                <a:spcPts val="0"/>
              </a:spcAft>
              <a:buClr>
                <a:srgbClr val="253957"/>
              </a:buClr>
              <a:buSzPct val="75000"/>
              <a:buFont typeface="Arial"/>
              <a:buAutoNum type="arabicPeriod"/>
            </a:pPr>
            <a:r>
              <a:rPr lang="ru-RU" sz="1600">
                <a:solidFill>
                  <a:srgbClr val="253957"/>
                </a:solidFill>
              </a:rPr>
              <a:t>Choice of means of implementation</a:t>
            </a:r>
            <a:endParaRPr>
              <a:solidFill>
                <a:srgbClr val="253957"/>
              </a:solidFill>
            </a:endParaRPr>
          </a:p>
          <a:p>
            <a:pPr marL="228600" lvl="0" indent="-240030" algn="l" rtl="0">
              <a:lnSpc>
                <a:spcPct val="100000"/>
              </a:lnSpc>
              <a:spcBef>
                <a:spcPts val="600"/>
              </a:spcBef>
              <a:spcAft>
                <a:spcPts val="0"/>
              </a:spcAft>
              <a:buClr>
                <a:srgbClr val="253957"/>
              </a:buClr>
              <a:buSzPct val="75000"/>
              <a:buFont typeface="Arial"/>
              <a:buAutoNum type="arabicPeriod"/>
            </a:pPr>
            <a:r>
              <a:rPr lang="ru-RU">
                <a:solidFill>
                  <a:srgbClr val="253957"/>
                </a:solidFill>
              </a:rPr>
              <a:t>Realization of functional requirements</a:t>
            </a:r>
            <a:endParaRPr>
              <a:solidFill>
                <a:srgbClr val="253957"/>
              </a:solidFill>
            </a:endParaRPr>
          </a:p>
          <a:p>
            <a:pPr marL="228600" lvl="0" indent="-240030" algn="l" rtl="0">
              <a:lnSpc>
                <a:spcPct val="100000"/>
              </a:lnSpc>
              <a:spcBef>
                <a:spcPts val="600"/>
              </a:spcBef>
              <a:spcAft>
                <a:spcPts val="0"/>
              </a:spcAft>
              <a:buClr>
                <a:srgbClr val="253957"/>
              </a:buClr>
              <a:buSzPct val="75000"/>
              <a:buAutoNum type="arabicPeriod"/>
            </a:pPr>
            <a:r>
              <a:rPr lang="ru-RU">
                <a:solidFill>
                  <a:srgbClr val="253957"/>
                </a:solidFill>
              </a:rPr>
              <a:t>Functional </a:t>
            </a:r>
            <a:r>
              <a:rPr lang="ru-RU">
                <a:solidFill>
                  <a:srgbClr val="253957"/>
                </a:solidFill>
              </a:rPr>
              <a:t>testing</a:t>
            </a:r>
            <a:endParaRPr>
              <a:solidFill>
                <a:srgbClr val="253957"/>
              </a:solidFill>
            </a:endParaRPr>
          </a:p>
          <a:p>
            <a:pPr marL="228600" lvl="0" indent="-240030" algn="l" rtl="0">
              <a:lnSpc>
                <a:spcPct val="100000"/>
              </a:lnSpc>
              <a:spcBef>
                <a:spcPts val="600"/>
              </a:spcBef>
              <a:spcAft>
                <a:spcPts val="0"/>
              </a:spcAft>
              <a:buClr>
                <a:srgbClr val="253957"/>
              </a:buClr>
              <a:buSzPct val="75000"/>
              <a:buAutoNum type="arabicPeriod"/>
            </a:pPr>
            <a:r>
              <a:rPr lang="ru-RU">
                <a:solidFill>
                  <a:srgbClr val="253957"/>
                </a:solidFill>
              </a:rPr>
              <a:t>Optimization and debugging</a:t>
            </a:r>
            <a:endParaRPr>
              <a:solidFill>
                <a:srgbClr val="253957"/>
              </a:solidFill>
            </a:endParaRPr>
          </a:p>
          <a:p>
            <a:pPr marL="228600" lvl="0" indent="-240030" algn="l" rtl="0">
              <a:lnSpc>
                <a:spcPct val="100000"/>
              </a:lnSpc>
              <a:spcBef>
                <a:spcPts val="600"/>
              </a:spcBef>
              <a:spcAft>
                <a:spcPts val="0"/>
              </a:spcAft>
              <a:buClr>
                <a:srgbClr val="253957"/>
              </a:buClr>
              <a:buSzPct val="75000"/>
              <a:buFont typeface="Arial"/>
              <a:buAutoNum type="arabicPeriod"/>
            </a:pPr>
            <a:r>
              <a:rPr lang="ru-RU" sz="1600">
                <a:solidFill>
                  <a:srgbClr val="253957"/>
                </a:solidFill>
              </a:rPr>
              <a:t>Development of program documentation</a:t>
            </a:r>
            <a:endParaRPr>
              <a:solidFill>
                <a:srgbClr val="253957"/>
              </a:solidFill>
            </a:endParaRPr>
          </a:p>
        </p:txBody>
      </p:sp>
      <p:sp>
        <p:nvSpPr>
          <p:cNvPr id="220" name="Google Shape;220;p24"/>
          <p:cNvSpPr txBox="1"/>
          <p:nvPr>
            <p:ph type="ftr" idx="11"/>
          </p:nvPr>
        </p:nvSpPr>
        <p:spPr>
          <a:xfrm>
            <a:off x="2411760" y="4876006"/>
            <a:ext cx="6264696" cy="25346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F2C68"/>
              </a:buClr>
              <a:buSzPts val="900"/>
              <a:buFont typeface="Arial"/>
              <a:buNone/>
            </a:pPr>
            <a:r>
              <a:rPr lang="ru-RU"/>
              <a:t>A.S.Afonin, VKR "Project Management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