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9" r:id="rId5"/>
    <p:sldId id="258" r:id="rId6"/>
    <p:sldId id="264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pt-BR" sz="3200" baseline="0" dirty="0">
                <a:solidFill>
                  <a:schemeClr val="bg1"/>
                </a:solidFill>
              </a:rPr>
              <a:t>Você gosta de </a:t>
            </a:r>
            <a:r>
              <a:rPr lang="pt-BR" sz="3200" baseline="0" dirty="0" smtClean="0">
                <a:solidFill>
                  <a:schemeClr val="bg1"/>
                </a:solidFill>
              </a:rPr>
              <a:t>RPG?</a:t>
            </a:r>
            <a:endParaRPr lang="pt-BR" sz="3200" baseline="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B-4932-A6AF-2FD9BBDB7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B-4932-A6AF-2FD9BBDB73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Planilha1!$A$13:$A$14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Planilha1!$C$13:$C$14</c:f>
              <c:numCache>
                <c:formatCode>0.0%</c:formatCode>
                <c:ptCount val="2"/>
                <c:pt idx="0">
                  <c:v>0.94545454545454544</c:v>
                </c:pt>
                <c:pt idx="1">
                  <c:v>5.4545454545454543E-2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AB-4932-A6AF-2FD9BBDB73D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803247304250085"/>
          <c:y val="0.9337480495350452"/>
          <c:w val="0.26023495808318814"/>
          <c:h val="4.3342443019364844E-2"/>
        </c:manualLayout>
      </c:layout>
      <c:overlay val="0"/>
      <c:spPr>
        <a:noFill/>
        <a:ln>
          <a:solidFill>
            <a:srgbClr val="27496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[Pasta1]Planilha1!$A$1:$A$8</c:f>
              <c:strCache>
                <c:ptCount val="8"/>
                <c:pt idx="0">
                  <c:v>As lutas</c:v>
                </c:pt>
                <c:pt idx="1">
                  <c:v>A historia criativa</c:v>
                </c:pt>
                <c:pt idx="2">
                  <c:v>Os personagens</c:v>
                </c:pt>
                <c:pt idx="3">
                  <c:v>O misterio</c:v>
                </c:pt>
                <c:pt idx="4">
                  <c:v>A trama em si</c:v>
                </c:pt>
                <c:pt idx="5">
                  <c:v>Não jogo</c:v>
                </c:pt>
                <c:pt idx="6">
                  <c:v>A gameplay elevada</c:v>
                </c:pt>
                <c:pt idx="7">
                  <c:v>Interpretação e diversão</c:v>
                </c:pt>
              </c:strCache>
            </c:strRef>
          </c:cat>
          <c:val>
            <c:numRef>
              <c:f>[Pasta1]Planilha1!$B$1:$B$8</c:f>
              <c:numCache>
                <c:formatCode>General</c:formatCode>
                <c:ptCount val="8"/>
                <c:pt idx="0">
                  <c:v>9</c:v>
                </c:pt>
                <c:pt idx="1">
                  <c:v>46</c:v>
                </c:pt>
                <c:pt idx="2">
                  <c:v>33</c:v>
                </c:pt>
                <c:pt idx="3">
                  <c:v>19</c:v>
                </c:pt>
                <c:pt idx="4">
                  <c:v>18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8D-44B5-85ED-790386B7AEEE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[Pasta1]Planilha1!$A$1:$A$8</c:f>
              <c:strCache>
                <c:ptCount val="8"/>
                <c:pt idx="0">
                  <c:v>As lutas</c:v>
                </c:pt>
                <c:pt idx="1">
                  <c:v>A historia criativa</c:v>
                </c:pt>
                <c:pt idx="2">
                  <c:v>Os personagens</c:v>
                </c:pt>
                <c:pt idx="3">
                  <c:v>O misterio</c:v>
                </c:pt>
                <c:pt idx="4">
                  <c:v>A trama em si</c:v>
                </c:pt>
                <c:pt idx="5">
                  <c:v>Não jogo</c:v>
                </c:pt>
                <c:pt idx="6">
                  <c:v>A gameplay elevada</c:v>
                </c:pt>
                <c:pt idx="7">
                  <c:v>Interpretação e diversão</c:v>
                </c:pt>
              </c:strCache>
            </c:strRef>
          </c:cat>
          <c:val>
            <c:numRef>
              <c:f>[Pasta1]Planilha1!$C$1:$C$8</c:f>
              <c:numCache>
                <c:formatCode>0.0%</c:formatCode>
                <c:ptCount val="8"/>
                <c:pt idx="0">
                  <c:v>0.16363636363636364</c:v>
                </c:pt>
                <c:pt idx="1">
                  <c:v>0.83636363636363631</c:v>
                </c:pt>
                <c:pt idx="2">
                  <c:v>0.6</c:v>
                </c:pt>
                <c:pt idx="3">
                  <c:v>0.34545454545454546</c:v>
                </c:pt>
                <c:pt idx="4">
                  <c:v>0.32727272727272727</c:v>
                </c:pt>
                <c:pt idx="5">
                  <c:v>1.8181818181818181E-2</c:v>
                </c:pt>
                <c:pt idx="6">
                  <c:v>1.8181818181818181E-2</c:v>
                </c:pt>
                <c:pt idx="7">
                  <c:v>1.8181818181818181E-2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8D-44B5-85ED-790386B7AEEE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00580671"/>
        <c:axId val="1800576095"/>
      </c:barChart>
      <c:catAx>
        <c:axId val="1800580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0576095"/>
        <c:crosses val="autoZero"/>
        <c:auto val="1"/>
        <c:lblAlgn val="ctr"/>
        <c:lblOffset val="100"/>
        <c:noMultiLvlLbl val="0"/>
      </c:catAx>
      <c:valAx>
        <c:axId val="1800576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0058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CB6C8-399C-4301-B543-D1728EC059C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2A33062-CCC2-436B-AB98-E1E705485F46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Início</a:t>
          </a:r>
          <a:endParaRPr lang="pt-BR" dirty="0">
            <a:solidFill>
              <a:schemeClr val="bg1"/>
            </a:solidFill>
          </a:endParaRPr>
        </a:p>
      </dgm:t>
    </dgm:pt>
    <dgm:pt modelId="{D6E52DDA-BFF9-4832-8B85-ECEE24438CC5}" type="parTrans" cxnId="{04697FCB-A351-4740-9C6C-C7CEED61F092}">
      <dgm:prSet/>
      <dgm:spPr/>
      <dgm:t>
        <a:bodyPr/>
        <a:lstStyle/>
        <a:p>
          <a:endParaRPr lang="pt-BR"/>
        </a:p>
      </dgm:t>
    </dgm:pt>
    <dgm:pt modelId="{A86442EB-589F-4A1D-BD43-F4B33318B378}" type="sibTrans" cxnId="{04697FCB-A351-4740-9C6C-C7CEED61F092}">
      <dgm:prSet/>
      <dgm:spPr/>
      <dgm:t>
        <a:bodyPr/>
        <a:lstStyle/>
        <a:p>
          <a:endParaRPr lang="pt-BR"/>
        </a:p>
      </dgm:t>
    </dgm:pt>
    <dgm:pt modelId="{E3756B84-5A9D-4C45-9709-390C8811D55F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Escolha 1</a:t>
          </a:r>
          <a:endParaRPr lang="pt-BR" dirty="0">
            <a:solidFill>
              <a:schemeClr val="bg1"/>
            </a:solidFill>
          </a:endParaRPr>
        </a:p>
      </dgm:t>
    </dgm:pt>
    <dgm:pt modelId="{C60E2AC4-BA93-4535-A79B-403192A10D1B}" type="parTrans" cxnId="{BB49DA65-EAF5-437B-8602-E357AAFCF679}">
      <dgm:prSet/>
      <dgm:spPr>
        <a:ln>
          <a:solidFill>
            <a:srgbClr val="FFC000"/>
          </a:solidFill>
        </a:ln>
      </dgm:spPr>
      <dgm:t>
        <a:bodyPr/>
        <a:lstStyle/>
        <a:p>
          <a:endParaRPr lang="pt-BR">
            <a:solidFill>
              <a:srgbClr val="FFFF00"/>
            </a:solidFill>
          </a:endParaRPr>
        </a:p>
      </dgm:t>
    </dgm:pt>
    <dgm:pt modelId="{012CDA1A-8449-45E7-AFB0-9170365BE600}" type="sibTrans" cxnId="{BB49DA65-EAF5-437B-8602-E357AAFCF679}">
      <dgm:prSet/>
      <dgm:spPr/>
      <dgm:t>
        <a:bodyPr/>
        <a:lstStyle/>
        <a:p>
          <a:endParaRPr lang="pt-BR"/>
        </a:p>
      </dgm:t>
    </dgm:pt>
    <dgm:pt modelId="{295A15EE-71EC-471E-9886-184905721C42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Escolha 2</a:t>
          </a:r>
          <a:endParaRPr lang="pt-BR" dirty="0">
            <a:solidFill>
              <a:schemeClr val="bg1"/>
            </a:solidFill>
          </a:endParaRPr>
        </a:p>
      </dgm:t>
    </dgm:pt>
    <dgm:pt modelId="{23CBE55A-60C1-4A37-85E8-16ACCF3167C2}" type="parTrans" cxnId="{28D6B78D-6D00-498E-B13B-DD48233C2BF5}">
      <dgm:prSet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7A79A7FD-5C30-4BDB-8F9C-625E03FD33B2}" type="sibTrans" cxnId="{28D6B78D-6D00-498E-B13B-DD48233C2BF5}">
      <dgm:prSet/>
      <dgm:spPr/>
      <dgm:t>
        <a:bodyPr/>
        <a:lstStyle/>
        <a:p>
          <a:endParaRPr lang="pt-BR"/>
        </a:p>
      </dgm:t>
    </dgm:pt>
    <dgm:pt modelId="{5A7E98F7-674F-4A13-9B7A-EE7FE61226D5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Escolha 3</a:t>
          </a:r>
        </a:p>
      </dgm:t>
    </dgm:pt>
    <dgm:pt modelId="{D6A7C99E-8DA9-4CD4-B851-35A17906B419}" type="parTrans" cxnId="{9067DAAF-EAFE-4E79-A4DF-DE8BE2EE9C4C}">
      <dgm:prSet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AFB7ECEC-FB32-44D3-AA2E-5D95356341D6}" type="sibTrans" cxnId="{9067DAAF-EAFE-4E79-A4DF-DE8BE2EE9C4C}">
      <dgm:prSet/>
      <dgm:spPr/>
      <dgm:t>
        <a:bodyPr/>
        <a:lstStyle/>
        <a:p>
          <a:endParaRPr lang="pt-BR"/>
        </a:p>
      </dgm:t>
    </dgm:pt>
    <dgm:pt modelId="{7336FDB0-558F-420A-B16E-02FEF34D7DD9}" type="pres">
      <dgm:prSet presAssocID="{088CB6C8-399C-4301-B543-D1728EC059C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CB71AC-B9E4-4085-8419-9C02A7F10D7B}" type="pres">
      <dgm:prSet presAssocID="{F2A33062-CCC2-436B-AB98-E1E705485F46}" presName="hierRoot1" presStyleCnt="0">
        <dgm:presLayoutVars>
          <dgm:hierBranch val="init"/>
        </dgm:presLayoutVars>
      </dgm:prSet>
      <dgm:spPr/>
    </dgm:pt>
    <dgm:pt modelId="{2382CBAA-A5F6-4830-8B1F-1CF3C163E00B}" type="pres">
      <dgm:prSet presAssocID="{F2A33062-CCC2-436B-AB98-E1E705485F46}" presName="rootComposite1" presStyleCnt="0"/>
      <dgm:spPr/>
    </dgm:pt>
    <dgm:pt modelId="{6B19B44F-A5E2-4153-A99D-DCB9A7DD6637}" type="pres">
      <dgm:prSet presAssocID="{F2A33062-CCC2-436B-AB98-E1E705485F4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75B6DB-0783-4E7A-879F-0BF0A8B870AE}" type="pres">
      <dgm:prSet presAssocID="{F2A33062-CCC2-436B-AB98-E1E705485F46}" presName="topArc1" presStyleLbl="parChTrans1D1" presStyleIdx="0" presStyleCnt="8"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C661B4CD-E941-4B92-983F-3FE326002936}" type="pres">
      <dgm:prSet presAssocID="{F2A33062-CCC2-436B-AB98-E1E705485F46}" presName="bottomArc1" presStyleLbl="parChTrans1D1" presStyleIdx="1" presStyleCnt="8"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9BB4640A-BBEE-4D61-AE15-B38C1056622B}" type="pres">
      <dgm:prSet presAssocID="{F2A33062-CCC2-436B-AB98-E1E705485F46}" presName="topConnNode1" presStyleLbl="node1" presStyleIdx="0" presStyleCnt="0"/>
      <dgm:spPr/>
      <dgm:t>
        <a:bodyPr/>
        <a:lstStyle/>
        <a:p>
          <a:endParaRPr lang="pt-BR"/>
        </a:p>
      </dgm:t>
    </dgm:pt>
    <dgm:pt modelId="{311DFCF6-DF6A-4EBA-80C2-C83D23FF23E8}" type="pres">
      <dgm:prSet presAssocID="{F2A33062-CCC2-436B-AB98-E1E705485F46}" presName="hierChild2" presStyleCnt="0"/>
      <dgm:spPr/>
    </dgm:pt>
    <dgm:pt modelId="{6EAF6433-0B77-4CED-B725-AA4ABBA47381}" type="pres">
      <dgm:prSet presAssocID="{C60E2AC4-BA93-4535-A79B-403192A10D1B}" presName="Name28" presStyleLbl="parChTrans1D2" presStyleIdx="0" presStyleCnt="3"/>
      <dgm:spPr/>
      <dgm:t>
        <a:bodyPr/>
        <a:lstStyle/>
        <a:p>
          <a:endParaRPr lang="pt-BR"/>
        </a:p>
      </dgm:t>
    </dgm:pt>
    <dgm:pt modelId="{D6D9D4D9-876D-452E-A769-985696A699E2}" type="pres">
      <dgm:prSet presAssocID="{E3756B84-5A9D-4C45-9709-390C8811D55F}" presName="hierRoot2" presStyleCnt="0">
        <dgm:presLayoutVars>
          <dgm:hierBranch val="init"/>
        </dgm:presLayoutVars>
      </dgm:prSet>
      <dgm:spPr/>
    </dgm:pt>
    <dgm:pt modelId="{072E9C91-ABD8-4B00-B5FA-330A3648783D}" type="pres">
      <dgm:prSet presAssocID="{E3756B84-5A9D-4C45-9709-390C8811D55F}" presName="rootComposite2" presStyleCnt="0"/>
      <dgm:spPr/>
    </dgm:pt>
    <dgm:pt modelId="{F31D7B6A-A5BC-4995-816D-DD06B93665BB}" type="pres">
      <dgm:prSet presAssocID="{E3756B84-5A9D-4C45-9709-390C8811D5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FD79F4-9886-40B4-A854-9F938DE90BA7}" type="pres">
      <dgm:prSet presAssocID="{E3756B84-5A9D-4C45-9709-390C8811D55F}" presName="topArc2" presStyleLbl="parChTrans1D1" presStyleIdx="2" presStyleCnt="8"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7CFCF5CC-DBAF-44AC-B4D7-251CAB103D04}" type="pres">
      <dgm:prSet presAssocID="{E3756B84-5A9D-4C45-9709-390C8811D55F}" presName="bottomArc2" presStyleLbl="parChTrans1D1" presStyleIdx="3" presStyleCnt="8"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CE1B3378-5C83-49D1-B54E-9849163EB281}" type="pres">
      <dgm:prSet presAssocID="{E3756B84-5A9D-4C45-9709-390C8811D55F}" presName="topConnNode2" presStyleLbl="node2" presStyleIdx="0" presStyleCnt="0"/>
      <dgm:spPr/>
      <dgm:t>
        <a:bodyPr/>
        <a:lstStyle/>
        <a:p>
          <a:endParaRPr lang="pt-BR"/>
        </a:p>
      </dgm:t>
    </dgm:pt>
    <dgm:pt modelId="{73993D20-F211-4248-8813-BED231259544}" type="pres">
      <dgm:prSet presAssocID="{E3756B84-5A9D-4C45-9709-390C8811D55F}" presName="hierChild4" presStyleCnt="0"/>
      <dgm:spPr/>
    </dgm:pt>
    <dgm:pt modelId="{CD2A3D4E-F121-4FA5-8FD4-CBCE942B2387}" type="pres">
      <dgm:prSet presAssocID="{E3756B84-5A9D-4C45-9709-390C8811D55F}" presName="hierChild5" presStyleCnt="0"/>
      <dgm:spPr/>
    </dgm:pt>
    <dgm:pt modelId="{A3ED1D11-3307-4D52-B36C-09416CB3C22A}" type="pres">
      <dgm:prSet presAssocID="{23CBE55A-60C1-4A37-85E8-16ACCF3167C2}" presName="Name28" presStyleLbl="parChTrans1D2" presStyleIdx="1" presStyleCnt="3"/>
      <dgm:spPr/>
      <dgm:t>
        <a:bodyPr/>
        <a:lstStyle/>
        <a:p>
          <a:endParaRPr lang="pt-BR"/>
        </a:p>
      </dgm:t>
    </dgm:pt>
    <dgm:pt modelId="{5FFDD8FB-6981-4EB7-A9BC-92B46EA60D86}" type="pres">
      <dgm:prSet presAssocID="{295A15EE-71EC-471E-9886-184905721C42}" presName="hierRoot2" presStyleCnt="0">
        <dgm:presLayoutVars>
          <dgm:hierBranch val="init"/>
        </dgm:presLayoutVars>
      </dgm:prSet>
      <dgm:spPr/>
    </dgm:pt>
    <dgm:pt modelId="{03EA63DD-06F5-4186-9D5B-F6D4B1EB8A20}" type="pres">
      <dgm:prSet presAssocID="{295A15EE-71EC-471E-9886-184905721C42}" presName="rootComposite2" presStyleCnt="0"/>
      <dgm:spPr/>
    </dgm:pt>
    <dgm:pt modelId="{FD5BE471-0286-4838-9DF6-BCB16411E28B}" type="pres">
      <dgm:prSet presAssocID="{295A15EE-71EC-471E-9886-184905721C4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9C7711-0E50-42CA-8338-9A4EF728D600}" type="pres">
      <dgm:prSet presAssocID="{295A15EE-71EC-471E-9886-184905721C42}" presName="topArc2" presStyleLbl="parChTrans1D1" presStyleIdx="4" presStyleCnt="8"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481DEC92-EB4C-4FB8-BA30-49DC0B529AA5}" type="pres">
      <dgm:prSet presAssocID="{295A15EE-71EC-471E-9886-184905721C42}" presName="bottomArc2" presStyleLbl="parChTrans1D1" presStyleIdx="5" presStyleCnt="8"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75C2CB5E-8805-46A8-BA1E-531F242F8C54}" type="pres">
      <dgm:prSet presAssocID="{295A15EE-71EC-471E-9886-184905721C42}" presName="topConnNode2" presStyleLbl="node2" presStyleIdx="0" presStyleCnt="0"/>
      <dgm:spPr/>
      <dgm:t>
        <a:bodyPr/>
        <a:lstStyle/>
        <a:p>
          <a:endParaRPr lang="pt-BR"/>
        </a:p>
      </dgm:t>
    </dgm:pt>
    <dgm:pt modelId="{C9AFC0EB-00D7-4FB2-82BE-FE97F36DC36D}" type="pres">
      <dgm:prSet presAssocID="{295A15EE-71EC-471E-9886-184905721C42}" presName="hierChild4" presStyleCnt="0"/>
      <dgm:spPr/>
    </dgm:pt>
    <dgm:pt modelId="{6C3CDAC3-1610-464D-A1CC-FC10225B5708}" type="pres">
      <dgm:prSet presAssocID="{295A15EE-71EC-471E-9886-184905721C42}" presName="hierChild5" presStyleCnt="0"/>
      <dgm:spPr/>
    </dgm:pt>
    <dgm:pt modelId="{2DE1A4D1-05A6-4CB4-89E0-2D3C69455D22}" type="pres">
      <dgm:prSet presAssocID="{D6A7C99E-8DA9-4CD4-B851-35A17906B419}" presName="Name28" presStyleLbl="parChTrans1D2" presStyleIdx="2" presStyleCnt="3"/>
      <dgm:spPr/>
      <dgm:t>
        <a:bodyPr/>
        <a:lstStyle/>
        <a:p>
          <a:endParaRPr lang="pt-BR"/>
        </a:p>
      </dgm:t>
    </dgm:pt>
    <dgm:pt modelId="{5D625039-8A39-43BD-A8B0-1A7CABEAFA75}" type="pres">
      <dgm:prSet presAssocID="{5A7E98F7-674F-4A13-9B7A-EE7FE61226D5}" presName="hierRoot2" presStyleCnt="0">
        <dgm:presLayoutVars>
          <dgm:hierBranch val="init"/>
        </dgm:presLayoutVars>
      </dgm:prSet>
      <dgm:spPr/>
    </dgm:pt>
    <dgm:pt modelId="{9B1EAD24-1D6A-4695-B9B0-415A005ADC96}" type="pres">
      <dgm:prSet presAssocID="{5A7E98F7-674F-4A13-9B7A-EE7FE61226D5}" presName="rootComposite2" presStyleCnt="0"/>
      <dgm:spPr/>
    </dgm:pt>
    <dgm:pt modelId="{D741212A-AA21-4197-AF83-A97F7C18F0FE}" type="pres">
      <dgm:prSet presAssocID="{5A7E98F7-674F-4A13-9B7A-EE7FE61226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02507F9-E71F-4873-AAE2-E47382B28CBC}" type="pres">
      <dgm:prSet presAssocID="{5A7E98F7-674F-4A13-9B7A-EE7FE61226D5}" presName="topArc2" presStyleLbl="parChTrans1D1" presStyleIdx="6" presStyleCnt="8"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10215E14-46BF-40D3-B24B-FD3DFEE84C77}" type="pres">
      <dgm:prSet presAssocID="{5A7E98F7-674F-4A13-9B7A-EE7FE61226D5}" presName="bottomArc2" presStyleLbl="parChTrans1D1" presStyleIdx="7" presStyleCnt="8"/>
      <dgm:spPr>
        <a:ln>
          <a:solidFill>
            <a:srgbClr val="FFC000"/>
          </a:solidFill>
        </a:ln>
      </dgm:spPr>
      <dgm:t>
        <a:bodyPr/>
        <a:lstStyle/>
        <a:p>
          <a:endParaRPr lang="pt-BR"/>
        </a:p>
      </dgm:t>
    </dgm:pt>
    <dgm:pt modelId="{E41C830C-F753-4EA2-83EA-8B15E879F2F4}" type="pres">
      <dgm:prSet presAssocID="{5A7E98F7-674F-4A13-9B7A-EE7FE61226D5}" presName="topConnNode2" presStyleLbl="node2" presStyleIdx="0" presStyleCnt="0"/>
      <dgm:spPr/>
      <dgm:t>
        <a:bodyPr/>
        <a:lstStyle/>
        <a:p>
          <a:endParaRPr lang="pt-BR"/>
        </a:p>
      </dgm:t>
    </dgm:pt>
    <dgm:pt modelId="{1891AFAD-636A-4B5F-A68D-2A8F65FC7AF0}" type="pres">
      <dgm:prSet presAssocID="{5A7E98F7-674F-4A13-9B7A-EE7FE61226D5}" presName="hierChild4" presStyleCnt="0"/>
      <dgm:spPr/>
    </dgm:pt>
    <dgm:pt modelId="{16E37292-4869-44B9-B9C2-A6425A0A67A2}" type="pres">
      <dgm:prSet presAssocID="{5A7E98F7-674F-4A13-9B7A-EE7FE61226D5}" presName="hierChild5" presStyleCnt="0"/>
      <dgm:spPr/>
    </dgm:pt>
    <dgm:pt modelId="{4506DCB5-9A2B-4706-A4ED-55D56040C191}" type="pres">
      <dgm:prSet presAssocID="{F2A33062-CCC2-436B-AB98-E1E705485F46}" presName="hierChild3" presStyleCnt="0"/>
      <dgm:spPr/>
    </dgm:pt>
  </dgm:ptLst>
  <dgm:cxnLst>
    <dgm:cxn modelId="{D1E2A591-DD48-4CD0-8C79-420A4844C325}" type="presOf" srcId="{295A15EE-71EC-471E-9886-184905721C42}" destId="{75C2CB5E-8805-46A8-BA1E-531F242F8C54}" srcOrd="1" destOrd="0" presId="urn:microsoft.com/office/officeart/2008/layout/HalfCircleOrganizationChart"/>
    <dgm:cxn modelId="{BB49DA65-EAF5-437B-8602-E357AAFCF679}" srcId="{F2A33062-CCC2-436B-AB98-E1E705485F46}" destId="{E3756B84-5A9D-4C45-9709-390C8811D55F}" srcOrd="0" destOrd="0" parTransId="{C60E2AC4-BA93-4535-A79B-403192A10D1B}" sibTransId="{012CDA1A-8449-45E7-AFB0-9170365BE600}"/>
    <dgm:cxn modelId="{FE4B9DBA-C166-426C-B289-7A093DE3E638}" type="presOf" srcId="{E3756B84-5A9D-4C45-9709-390C8811D55F}" destId="{F31D7B6A-A5BC-4995-816D-DD06B93665BB}" srcOrd="0" destOrd="0" presId="urn:microsoft.com/office/officeart/2008/layout/HalfCircleOrganizationChart"/>
    <dgm:cxn modelId="{ECA6BEFE-E210-4A6F-B7FA-397C6C56652D}" type="presOf" srcId="{5A7E98F7-674F-4A13-9B7A-EE7FE61226D5}" destId="{D741212A-AA21-4197-AF83-A97F7C18F0FE}" srcOrd="0" destOrd="0" presId="urn:microsoft.com/office/officeart/2008/layout/HalfCircleOrganizationChart"/>
    <dgm:cxn modelId="{80655CCF-1D9F-418E-B509-B39222A837FF}" type="presOf" srcId="{295A15EE-71EC-471E-9886-184905721C42}" destId="{FD5BE471-0286-4838-9DF6-BCB16411E28B}" srcOrd="0" destOrd="0" presId="urn:microsoft.com/office/officeart/2008/layout/HalfCircleOrganizationChart"/>
    <dgm:cxn modelId="{9067DAAF-EAFE-4E79-A4DF-DE8BE2EE9C4C}" srcId="{F2A33062-CCC2-436B-AB98-E1E705485F46}" destId="{5A7E98F7-674F-4A13-9B7A-EE7FE61226D5}" srcOrd="2" destOrd="0" parTransId="{D6A7C99E-8DA9-4CD4-B851-35A17906B419}" sibTransId="{AFB7ECEC-FB32-44D3-AA2E-5D95356341D6}"/>
    <dgm:cxn modelId="{20092950-7D4F-45C1-94E9-CCBE83E8897B}" type="presOf" srcId="{F2A33062-CCC2-436B-AB98-E1E705485F46}" destId="{9BB4640A-BBEE-4D61-AE15-B38C1056622B}" srcOrd="1" destOrd="0" presId="urn:microsoft.com/office/officeart/2008/layout/HalfCircleOrganizationChart"/>
    <dgm:cxn modelId="{04697FCB-A351-4740-9C6C-C7CEED61F092}" srcId="{088CB6C8-399C-4301-B543-D1728EC059C9}" destId="{F2A33062-CCC2-436B-AB98-E1E705485F46}" srcOrd="0" destOrd="0" parTransId="{D6E52DDA-BFF9-4832-8B85-ECEE24438CC5}" sibTransId="{A86442EB-589F-4A1D-BD43-F4B33318B378}"/>
    <dgm:cxn modelId="{406ECF55-485D-410F-B438-AB46145668D3}" type="presOf" srcId="{088CB6C8-399C-4301-B543-D1728EC059C9}" destId="{7336FDB0-558F-420A-B16E-02FEF34D7DD9}" srcOrd="0" destOrd="0" presId="urn:microsoft.com/office/officeart/2008/layout/HalfCircleOrganizationChart"/>
    <dgm:cxn modelId="{DFEFEA6D-BB79-4DF7-B919-D6AA64F769B0}" type="presOf" srcId="{F2A33062-CCC2-436B-AB98-E1E705485F46}" destId="{6B19B44F-A5E2-4153-A99D-DCB9A7DD6637}" srcOrd="0" destOrd="0" presId="urn:microsoft.com/office/officeart/2008/layout/HalfCircleOrganizationChart"/>
    <dgm:cxn modelId="{28D6B78D-6D00-498E-B13B-DD48233C2BF5}" srcId="{F2A33062-CCC2-436B-AB98-E1E705485F46}" destId="{295A15EE-71EC-471E-9886-184905721C42}" srcOrd="1" destOrd="0" parTransId="{23CBE55A-60C1-4A37-85E8-16ACCF3167C2}" sibTransId="{7A79A7FD-5C30-4BDB-8F9C-625E03FD33B2}"/>
    <dgm:cxn modelId="{8995C3E7-6E8B-483D-AA8F-92490C0AA977}" type="presOf" srcId="{5A7E98F7-674F-4A13-9B7A-EE7FE61226D5}" destId="{E41C830C-F753-4EA2-83EA-8B15E879F2F4}" srcOrd="1" destOrd="0" presId="urn:microsoft.com/office/officeart/2008/layout/HalfCircleOrganizationChart"/>
    <dgm:cxn modelId="{B9BD1B51-B569-44CD-9E94-7259B8D3E298}" type="presOf" srcId="{D6A7C99E-8DA9-4CD4-B851-35A17906B419}" destId="{2DE1A4D1-05A6-4CB4-89E0-2D3C69455D22}" srcOrd="0" destOrd="0" presId="urn:microsoft.com/office/officeart/2008/layout/HalfCircleOrganizationChart"/>
    <dgm:cxn modelId="{B08D99F9-D279-42BF-B9C9-16E91AA91699}" type="presOf" srcId="{23CBE55A-60C1-4A37-85E8-16ACCF3167C2}" destId="{A3ED1D11-3307-4D52-B36C-09416CB3C22A}" srcOrd="0" destOrd="0" presId="urn:microsoft.com/office/officeart/2008/layout/HalfCircleOrganizationChart"/>
    <dgm:cxn modelId="{D157EB53-9921-4F0C-A356-FB4D629E351F}" type="presOf" srcId="{C60E2AC4-BA93-4535-A79B-403192A10D1B}" destId="{6EAF6433-0B77-4CED-B725-AA4ABBA47381}" srcOrd="0" destOrd="0" presId="urn:microsoft.com/office/officeart/2008/layout/HalfCircleOrganizationChart"/>
    <dgm:cxn modelId="{C88B25E9-5EB3-4D56-A4E4-3C20C6ADACFD}" type="presOf" srcId="{E3756B84-5A9D-4C45-9709-390C8811D55F}" destId="{CE1B3378-5C83-49D1-B54E-9849163EB281}" srcOrd="1" destOrd="0" presId="urn:microsoft.com/office/officeart/2008/layout/HalfCircleOrganizationChart"/>
    <dgm:cxn modelId="{DD59CE51-352C-4591-8BBD-FE59FB057FB3}" type="presParOf" srcId="{7336FDB0-558F-420A-B16E-02FEF34D7DD9}" destId="{73CB71AC-B9E4-4085-8419-9C02A7F10D7B}" srcOrd="0" destOrd="0" presId="urn:microsoft.com/office/officeart/2008/layout/HalfCircleOrganizationChart"/>
    <dgm:cxn modelId="{DEC67E2C-E3F1-4E78-81BC-1AAE44E56B00}" type="presParOf" srcId="{73CB71AC-B9E4-4085-8419-9C02A7F10D7B}" destId="{2382CBAA-A5F6-4830-8B1F-1CF3C163E00B}" srcOrd="0" destOrd="0" presId="urn:microsoft.com/office/officeart/2008/layout/HalfCircleOrganizationChart"/>
    <dgm:cxn modelId="{2AF022D7-2563-4F40-A9F4-24B7365DF0CE}" type="presParOf" srcId="{2382CBAA-A5F6-4830-8B1F-1CF3C163E00B}" destId="{6B19B44F-A5E2-4153-A99D-DCB9A7DD6637}" srcOrd="0" destOrd="0" presId="urn:microsoft.com/office/officeart/2008/layout/HalfCircleOrganizationChart"/>
    <dgm:cxn modelId="{DF5498EC-B7C9-4413-80D6-7D4B7ABCEE2B}" type="presParOf" srcId="{2382CBAA-A5F6-4830-8B1F-1CF3C163E00B}" destId="{6C75B6DB-0783-4E7A-879F-0BF0A8B870AE}" srcOrd="1" destOrd="0" presId="urn:microsoft.com/office/officeart/2008/layout/HalfCircleOrganizationChart"/>
    <dgm:cxn modelId="{AF892347-DFA0-40D0-A280-2F7C3AB2034E}" type="presParOf" srcId="{2382CBAA-A5F6-4830-8B1F-1CF3C163E00B}" destId="{C661B4CD-E941-4B92-983F-3FE326002936}" srcOrd="2" destOrd="0" presId="urn:microsoft.com/office/officeart/2008/layout/HalfCircleOrganizationChart"/>
    <dgm:cxn modelId="{66426CDB-2FE5-41C7-B665-3C3940902629}" type="presParOf" srcId="{2382CBAA-A5F6-4830-8B1F-1CF3C163E00B}" destId="{9BB4640A-BBEE-4D61-AE15-B38C1056622B}" srcOrd="3" destOrd="0" presId="urn:microsoft.com/office/officeart/2008/layout/HalfCircleOrganizationChart"/>
    <dgm:cxn modelId="{B13AF09F-943D-412D-8347-5FDAF687E53F}" type="presParOf" srcId="{73CB71AC-B9E4-4085-8419-9C02A7F10D7B}" destId="{311DFCF6-DF6A-4EBA-80C2-C83D23FF23E8}" srcOrd="1" destOrd="0" presId="urn:microsoft.com/office/officeart/2008/layout/HalfCircleOrganizationChart"/>
    <dgm:cxn modelId="{EF676388-B020-4255-B72B-D42D4E6277C2}" type="presParOf" srcId="{311DFCF6-DF6A-4EBA-80C2-C83D23FF23E8}" destId="{6EAF6433-0B77-4CED-B725-AA4ABBA47381}" srcOrd="0" destOrd="0" presId="urn:microsoft.com/office/officeart/2008/layout/HalfCircleOrganizationChart"/>
    <dgm:cxn modelId="{2CAD453B-9D19-4443-AB04-4F9BA02B7306}" type="presParOf" srcId="{311DFCF6-DF6A-4EBA-80C2-C83D23FF23E8}" destId="{D6D9D4D9-876D-452E-A769-985696A699E2}" srcOrd="1" destOrd="0" presId="urn:microsoft.com/office/officeart/2008/layout/HalfCircleOrganizationChart"/>
    <dgm:cxn modelId="{256E4AB0-7093-4693-B511-DA93A1219F5D}" type="presParOf" srcId="{D6D9D4D9-876D-452E-A769-985696A699E2}" destId="{072E9C91-ABD8-4B00-B5FA-330A3648783D}" srcOrd="0" destOrd="0" presId="urn:microsoft.com/office/officeart/2008/layout/HalfCircleOrganizationChart"/>
    <dgm:cxn modelId="{CA67DC54-74D3-42A1-8EDD-B968957C55E2}" type="presParOf" srcId="{072E9C91-ABD8-4B00-B5FA-330A3648783D}" destId="{F31D7B6A-A5BC-4995-816D-DD06B93665BB}" srcOrd="0" destOrd="0" presId="urn:microsoft.com/office/officeart/2008/layout/HalfCircleOrganizationChart"/>
    <dgm:cxn modelId="{E9580883-BEF0-4192-AD11-1A144C63B0B0}" type="presParOf" srcId="{072E9C91-ABD8-4B00-B5FA-330A3648783D}" destId="{75FD79F4-9886-40B4-A854-9F938DE90BA7}" srcOrd="1" destOrd="0" presId="urn:microsoft.com/office/officeart/2008/layout/HalfCircleOrganizationChart"/>
    <dgm:cxn modelId="{C504E39E-E88A-4EF1-A808-553312E63174}" type="presParOf" srcId="{072E9C91-ABD8-4B00-B5FA-330A3648783D}" destId="{7CFCF5CC-DBAF-44AC-B4D7-251CAB103D04}" srcOrd="2" destOrd="0" presId="urn:microsoft.com/office/officeart/2008/layout/HalfCircleOrganizationChart"/>
    <dgm:cxn modelId="{545F53D0-0288-40D7-A1DA-B507999E6422}" type="presParOf" srcId="{072E9C91-ABD8-4B00-B5FA-330A3648783D}" destId="{CE1B3378-5C83-49D1-B54E-9849163EB281}" srcOrd="3" destOrd="0" presId="urn:microsoft.com/office/officeart/2008/layout/HalfCircleOrganizationChart"/>
    <dgm:cxn modelId="{FD6F834A-66B9-4B7D-B9A3-D5A4B1C3866E}" type="presParOf" srcId="{D6D9D4D9-876D-452E-A769-985696A699E2}" destId="{73993D20-F211-4248-8813-BED231259544}" srcOrd="1" destOrd="0" presId="urn:microsoft.com/office/officeart/2008/layout/HalfCircleOrganizationChart"/>
    <dgm:cxn modelId="{65A80676-D4CF-420B-990A-EF6BD07D343B}" type="presParOf" srcId="{D6D9D4D9-876D-452E-A769-985696A699E2}" destId="{CD2A3D4E-F121-4FA5-8FD4-CBCE942B2387}" srcOrd="2" destOrd="0" presId="urn:microsoft.com/office/officeart/2008/layout/HalfCircleOrganizationChart"/>
    <dgm:cxn modelId="{7691AFEB-0603-413B-8ECF-CA447FAAEB3E}" type="presParOf" srcId="{311DFCF6-DF6A-4EBA-80C2-C83D23FF23E8}" destId="{A3ED1D11-3307-4D52-B36C-09416CB3C22A}" srcOrd="2" destOrd="0" presId="urn:microsoft.com/office/officeart/2008/layout/HalfCircleOrganizationChart"/>
    <dgm:cxn modelId="{4D926200-C4F4-4385-B362-B306FD1CDB99}" type="presParOf" srcId="{311DFCF6-DF6A-4EBA-80C2-C83D23FF23E8}" destId="{5FFDD8FB-6981-4EB7-A9BC-92B46EA60D86}" srcOrd="3" destOrd="0" presId="urn:microsoft.com/office/officeart/2008/layout/HalfCircleOrganizationChart"/>
    <dgm:cxn modelId="{D0CC0022-DE04-47FC-B4F3-458A2BDFD21F}" type="presParOf" srcId="{5FFDD8FB-6981-4EB7-A9BC-92B46EA60D86}" destId="{03EA63DD-06F5-4186-9D5B-F6D4B1EB8A20}" srcOrd="0" destOrd="0" presId="urn:microsoft.com/office/officeart/2008/layout/HalfCircleOrganizationChart"/>
    <dgm:cxn modelId="{9EAD2F39-9836-4707-9FAC-BC9F2B00F70F}" type="presParOf" srcId="{03EA63DD-06F5-4186-9D5B-F6D4B1EB8A20}" destId="{FD5BE471-0286-4838-9DF6-BCB16411E28B}" srcOrd="0" destOrd="0" presId="urn:microsoft.com/office/officeart/2008/layout/HalfCircleOrganizationChart"/>
    <dgm:cxn modelId="{4B6EEC9F-AE85-4035-A571-F01C54E7AE92}" type="presParOf" srcId="{03EA63DD-06F5-4186-9D5B-F6D4B1EB8A20}" destId="{259C7711-0E50-42CA-8338-9A4EF728D600}" srcOrd="1" destOrd="0" presId="urn:microsoft.com/office/officeart/2008/layout/HalfCircleOrganizationChart"/>
    <dgm:cxn modelId="{60C36076-6EA2-41D5-93E8-B00546703B37}" type="presParOf" srcId="{03EA63DD-06F5-4186-9D5B-F6D4B1EB8A20}" destId="{481DEC92-EB4C-4FB8-BA30-49DC0B529AA5}" srcOrd="2" destOrd="0" presId="urn:microsoft.com/office/officeart/2008/layout/HalfCircleOrganizationChart"/>
    <dgm:cxn modelId="{04132165-68D8-4B62-9D92-20014C1A5287}" type="presParOf" srcId="{03EA63DD-06F5-4186-9D5B-F6D4B1EB8A20}" destId="{75C2CB5E-8805-46A8-BA1E-531F242F8C54}" srcOrd="3" destOrd="0" presId="urn:microsoft.com/office/officeart/2008/layout/HalfCircleOrganizationChart"/>
    <dgm:cxn modelId="{3615DAB9-2D65-418B-AF6D-3E799F27CCCD}" type="presParOf" srcId="{5FFDD8FB-6981-4EB7-A9BC-92B46EA60D86}" destId="{C9AFC0EB-00D7-4FB2-82BE-FE97F36DC36D}" srcOrd="1" destOrd="0" presId="urn:microsoft.com/office/officeart/2008/layout/HalfCircleOrganizationChart"/>
    <dgm:cxn modelId="{2204E5E0-C2EE-437E-B446-CA101D10D65E}" type="presParOf" srcId="{5FFDD8FB-6981-4EB7-A9BC-92B46EA60D86}" destId="{6C3CDAC3-1610-464D-A1CC-FC10225B5708}" srcOrd="2" destOrd="0" presId="urn:microsoft.com/office/officeart/2008/layout/HalfCircleOrganizationChart"/>
    <dgm:cxn modelId="{ABDB65B6-393F-43FE-9527-C4986CDA54EE}" type="presParOf" srcId="{311DFCF6-DF6A-4EBA-80C2-C83D23FF23E8}" destId="{2DE1A4D1-05A6-4CB4-89E0-2D3C69455D22}" srcOrd="4" destOrd="0" presId="urn:microsoft.com/office/officeart/2008/layout/HalfCircleOrganizationChart"/>
    <dgm:cxn modelId="{A4824C05-9BA0-4D5A-BD02-0CBCC0B4CFC3}" type="presParOf" srcId="{311DFCF6-DF6A-4EBA-80C2-C83D23FF23E8}" destId="{5D625039-8A39-43BD-A8B0-1A7CABEAFA75}" srcOrd="5" destOrd="0" presId="urn:microsoft.com/office/officeart/2008/layout/HalfCircleOrganizationChart"/>
    <dgm:cxn modelId="{4B4A0F01-4C0A-4749-A86A-1DDC521513DA}" type="presParOf" srcId="{5D625039-8A39-43BD-A8B0-1A7CABEAFA75}" destId="{9B1EAD24-1D6A-4695-B9B0-415A005ADC96}" srcOrd="0" destOrd="0" presId="urn:microsoft.com/office/officeart/2008/layout/HalfCircleOrganizationChart"/>
    <dgm:cxn modelId="{871E7FFB-D7BF-4D6C-B595-3060F0BC062F}" type="presParOf" srcId="{9B1EAD24-1D6A-4695-B9B0-415A005ADC96}" destId="{D741212A-AA21-4197-AF83-A97F7C18F0FE}" srcOrd="0" destOrd="0" presId="urn:microsoft.com/office/officeart/2008/layout/HalfCircleOrganizationChart"/>
    <dgm:cxn modelId="{FF3CEA07-0AC7-492F-AB36-BE22AEF82A89}" type="presParOf" srcId="{9B1EAD24-1D6A-4695-B9B0-415A005ADC96}" destId="{B02507F9-E71F-4873-AAE2-E47382B28CBC}" srcOrd="1" destOrd="0" presId="urn:microsoft.com/office/officeart/2008/layout/HalfCircleOrganizationChart"/>
    <dgm:cxn modelId="{3C3237A3-B7AA-4A04-8302-422BDDACA046}" type="presParOf" srcId="{9B1EAD24-1D6A-4695-B9B0-415A005ADC96}" destId="{10215E14-46BF-40D3-B24B-FD3DFEE84C77}" srcOrd="2" destOrd="0" presId="urn:microsoft.com/office/officeart/2008/layout/HalfCircleOrganizationChart"/>
    <dgm:cxn modelId="{F3F09DAB-18D4-4623-9D12-7003E2E6C755}" type="presParOf" srcId="{9B1EAD24-1D6A-4695-B9B0-415A005ADC96}" destId="{E41C830C-F753-4EA2-83EA-8B15E879F2F4}" srcOrd="3" destOrd="0" presId="urn:microsoft.com/office/officeart/2008/layout/HalfCircleOrganizationChart"/>
    <dgm:cxn modelId="{610F87C9-AAAB-492F-9C61-433F8EE483F4}" type="presParOf" srcId="{5D625039-8A39-43BD-A8B0-1A7CABEAFA75}" destId="{1891AFAD-636A-4B5F-A68D-2A8F65FC7AF0}" srcOrd="1" destOrd="0" presId="urn:microsoft.com/office/officeart/2008/layout/HalfCircleOrganizationChart"/>
    <dgm:cxn modelId="{1711F98C-300D-41D2-AE93-20F6E200FBC5}" type="presParOf" srcId="{5D625039-8A39-43BD-A8B0-1A7CABEAFA75}" destId="{16E37292-4869-44B9-B9C2-A6425A0A67A2}" srcOrd="2" destOrd="0" presId="urn:microsoft.com/office/officeart/2008/layout/HalfCircleOrganizationChart"/>
    <dgm:cxn modelId="{B2CF2A22-20C4-47EC-8E37-8F9BF98E2DB5}" type="presParOf" srcId="{73CB71AC-B9E4-4085-8419-9C02A7F10D7B}" destId="{4506DCB5-9A2B-4706-A4ED-55D56040C19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1A4D1-05A6-4CB4-89E0-2D3C69455D22}">
      <dsp:nvSpPr>
        <dsp:cNvPr id="0" name=""/>
        <dsp:cNvSpPr/>
      </dsp:nvSpPr>
      <dsp:spPr>
        <a:xfrm>
          <a:off x="4673600" y="1541863"/>
          <a:ext cx="3306606" cy="573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936"/>
              </a:lnTo>
              <a:lnTo>
                <a:pt x="3306606" y="286936"/>
              </a:lnTo>
              <a:lnTo>
                <a:pt x="3306606" y="573873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D1D11-3307-4D52-B36C-09416CB3C22A}">
      <dsp:nvSpPr>
        <dsp:cNvPr id="0" name=""/>
        <dsp:cNvSpPr/>
      </dsp:nvSpPr>
      <dsp:spPr>
        <a:xfrm>
          <a:off x="4627880" y="1541863"/>
          <a:ext cx="91440" cy="573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3873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F6433-0B77-4CED-B725-AA4ABBA47381}">
      <dsp:nvSpPr>
        <dsp:cNvPr id="0" name=""/>
        <dsp:cNvSpPr/>
      </dsp:nvSpPr>
      <dsp:spPr>
        <a:xfrm>
          <a:off x="1366993" y="1541863"/>
          <a:ext cx="3306606" cy="573873"/>
        </a:xfrm>
        <a:custGeom>
          <a:avLst/>
          <a:gdLst/>
          <a:ahLst/>
          <a:cxnLst/>
          <a:rect l="0" t="0" r="0" b="0"/>
          <a:pathLst>
            <a:path>
              <a:moveTo>
                <a:pt x="3306606" y="0"/>
              </a:moveTo>
              <a:lnTo>
                <a:pt x="3306606" y="286936"/>
              </a:lnTo>
              <a:lnTo>
                <a:pt x="0" y="286936"/>
              </a:lnTo>
              <a:lnTo>
                <a:pt x="0" y="573873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5B6DB-0783-4E7A-879F-0BF0A8B870AE}">
      <dsp:nvSpPr>
        <dsp:cNvPr id="0" name=""/>
        <dsp:cNvSpPr/>
      </dsp:nvSpPr>
      <dsp:spPr>
        <a:xfrm>
          <a:off x="3990416" y="175496"/>
          <a:ext cx="1366366" cy="1366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1B4CD-E941-4B92-983F-3FE326002936}">
      <dsp:nvSpPr>
        <dsp:cNvPr id="0" name=""/>
        <dsp:cNvSpPr/>
      </dsp:nvSpPr>
      <dsp:spPr>
        <a:xfrm>
          <a:off x="3990416" y="175496"/>
          <a:ext cx="1366366" cy="1366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9B44F-A5E2-4153-A99D-DCB9A7DD6637}">
      <dsp:nvSpPr>
        <dsp:cNvPr id="0" name=""/>
        <dsp:cNvSpPr/>
      </dsp:nvSpPr>
      <dsp:spPr>
        <a:xfrm>
          <a:off x="3307233" y="421442"/>
          <a:ext cx="2732732" cy="874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kern="1200" dirty="0" smtClean="0">
              <a:solidFill>
                <a:schemeClr val="bg1"/>
              </a:solidFill>
            </a:rPr>
            <a:t>Início</a:t>
          </a:r>
          <a:endParaRPr lang="pt-BR" sz="5500" kern="1200" dirty="0">
            <a:solidFill>
              <a:schemeClr val="bg1"/>
            </a:solidFill>
          </a:endParaRPr>
        </a:p>
      </dsp:txBody>
      <dsp:txXfrm>
        <a:off x="3307233" y="421442"/>
        <a:ext cx="2732732" cy="874474"/>
      </dsp:txXfrm>
    </dsp:sp>
    <dsp:sp modelId="{75FD79F4-9886-40B4-A854-9F938DE90BA7}">
      <dsp:nvSpPr>
        <dsp:cNvPr id="0" name=""/>
        <dsp:cNvSpPr/>
      </dsp:nvSpPr>
      <dsp:spPr>
        <a:xfrm>
          <a:off x="683810" y="2115736"/>
          <a:ext cx="1366366" cy="1366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CF5CC-DBAF-44AC-B4D7-251CAB103D04}">
      <dsp:nvSpPr>
        <dsp:cNvPr id="0" name=""/>
        <dsp:cNvSpPr/>
      </dsp:nvSpPr>
      <dsp:spPr>
        <a:xfrm>
          <a:off x="683810" y="2115736"/>
          <a:ext cx="1366366" cy="1366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7B6A-A5BC-4995-816D-DD06B93665BB}">
      <dsp:nvSpPr>
        <dsp:cNvPr id="0" name=""/>
        <dsp:cNvSpPr/>
      </dsp:nvSpPr>
      <dsp:spPr>
        <a:xfrm>
          <a:off x="627" y="2361682"/>
          <a:ext cx="2732732" cy="874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kern="1200" dirty="0" smtClean="0">
              <a:solidFill>
                <a:schemeClr val="bg1"/>
              </a:solidFill>
            </a:rPr>
            <a:t>Escolha 1</a:t>
          </a:r>
          <a:endParaRPr lang="pt-BR" sz="5500" kern="1200" dirty="0">
            <a:solidFill>
              <a:schemeClr val="bg1"/>
            </a:solidFill>
          </a:endParaRPr>
        </a:p>
      </dsp:txBody>
      <dsp:txXfrm>
        <a:off x="627" y="2361682"/>
        <a:ext cx="2732732" cy="874474"/>
      </dsp:txXfrm>
    </dsp:sp>
    <dsp:sp modelId="{259C7711-0E50-42CA-8338-9A4EF728D600}">
      <dsp:nvSpPr>
        <dsp:cNvPr id="0" name=""/>
        <dsp:cNvSpPr/>
      </dsp:nvSpPr>
      <dsp:spPr>
        <a:xfrm>
          <a:off x="3990416" y="2115736"/>
          <a:ext cx="1366366" cy="1366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DEC92-EB4C-4FB8-BA30-49DC0B529AA5}">
      <dsp:nvSpPr>
        <dsp:cNvPr id="0" name=""/>
        <dsp:cNvSpPr/>
      </dsp:nvSpPr>
      <dsp:spPr>
        <a:xfrm>
          <a:off x="3990416" y="2115736"/>
          <a:ext cx="1366366" cy="1366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BE471-0286-4838-9DF6-BCB16411E28B}">
      <dsp:nvSpPr>
        <dsp:cNvPr id="0" name=""/>
        <dsp:cNvSpPr/>
      </dsp:nvSpPr>
      <dsp:spPr>
        <a:xfrm>
          <a:off x="3307233" y="2361682"/>
          <a:ext cx="2732732" cy="874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kern="1200" dirty="0" smtClean="0">
              <a:solidFill>
                <a:schemeClr val="bg1"/>
              </a:solidFill>
            </a:rPr>
            <a:t>Escolha 2</a:t>
          </a:r>
          <a:endParaRPr lang="pt-BR" sz="5500" kern="1200" dirty="0">
            <a:solidFill>
              <a:schemeClr val="bg1"/>
            </a:solidFill>
          </a:endParaRPr>
        </a:p>
      </dsp:txBody>
      <dsp:txXfrm>
        <a:off x="3307233" y="2361682"/>
        <a:ext cx="2732732" cy="874474"/>
      </dsp:txXfrm>
    </dsp:sp>
    <dsp:sp modelId="{B02507F9-E71F-4873-AAE2-E47382B28CBC}">
      <dsp:nvSpPr>
        <dsp:cNvPr id="0" name=""/>
        <dsp:cNvSpPr/>
      </dsp:nvSpPr>
      <dsp:spPr>
        <a:xfrm>
          <a:off x="7297023" y="2115736"/>
          <a:ext cx="1366366" cy="136636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5E14-46BF-40D3-B24B-FD3DFEE84C77}">
      <dsp:nvSpPr>
        <dsp:cNvPr id="0" name=""/>
        <dsp:cNvSpPr/>
      </dsp:nvSpPr>
      <dsp:spPr>
        <a:xfrm>
          <a:off x="7297023" y="2115736"/>
          <a:ext cx="1366366" cy="136636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1212A-AA21-4197-AF83-A97F7C18F0FE}">
      <dsp:nvSpPr>
        <dsp:cNvPr id="0" name=""/>
        <dsp:cNvSpPr/>
      </dsp:nvSpPr>
      <dsp:spPr>
        <a:xfrm>
          <a:off x="6613840" y="2361682"/>
          <a:ext cx="2732732" cy="874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kern="1200" dirty="0" smtClean="0">
              <a:solidFill>
                <a:schemeClr val="bg1"/>
              </a:solidFill>
            </a:rPr>
            <a:t>Escolha 3</a:t>
          </a:r>
        </a:p>
      </dsp:txBody>
      <dsp:txXfrm>
        <a:off x="6613840" y="2361682"/>
        <a:ext cx="2732732" cy="87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4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3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1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3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69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1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5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75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9203-3C5E-442F-8ADF-16A17CD73E42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A08B2-B82A-4E93-9BE2-E47F44E31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96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426" y="-255368"/>
            <a:ext cx="13529733" cy="76104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18284" y="622300"/>
            <a:ext cx="1001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Berlin Sans FB" panose="020E0602020502020306" pitchFamily="34" charset="0"/>
              </a:rPr>
              <a:t>Projeto Integrador: Jogo de RPG</a:t>
            </a:r>
            <a:endParaRPr lang="pt-BR" sz="4800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67715" y="3549870"/>
            <a:ext cx="3406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Grupo 7</a:t>
            </a:r>
          </a:p>
          <a:p>
            <a:endParaRPr lang="pt-BR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</a:rPr>
              <a:t>Gabriel Enrique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 smtClean="0">
                <a:solidFill>
                  <a:schemeClr val="bg1"/>
                </a:solidFill>
              </a:rPr>
              <a:t>Lucas Cardoso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smtClean="0">
                <a:solidFill>
                  <a:schemeClr val="bg1"/>
                </a:solidFill>
              </a:rPr>
              <a:t>Rogério Lucon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30664" r="40129" b="30288"/>
          <a:stretch/>
        </p:blipFill>
        <p:spPr>
          <a:xfrm>
            <a:off x="8319467" y="5005141"/>
            <a:ext cx="2581275" cy="297179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30664" r="40129" b="30288"/>
          <a:stretch/>
        </p:blipFill>
        <p:spPr>
          <a:xfrm>
            <a:off x="10505435" y="1273690"/>
            <a:ext cx="2581275" cy="297179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3" t="30664" r="40129" b="30288"/>
          <a:stretch/>
        </p:blipFill>
        <p:spPr>
          <a:xfrm>
            <a:off x="1832942" y="5488862"/>
            <a:ext cx="2581275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82" y="0"/>
            <a:ext cx="1029563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2"/>
          <a:stretch/>
        </p:blipFill>
        <p:spPr>
          <a:xfrm>
            <a:off x="9037730" y="0"/>
            <a:ext cx="3226451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29"/>
          <a:stretch/>
        </p:blipFill>
        <p:spPr>
          <a:xfrm>
            <a:off x="-1" y="0"/>
            <a:ext cx="3081701" cy="6972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Design </a:t>
            </a:r>
            <a:r>
              <a:rPr lang="pt-BR" dirty="0" err="1" smtClean="0">
                <a:solidFill>
                  <a:schemeClr val="bg1"/>
                </a:solidFill>
              </a:rPr>
              <a:t>Thinking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33690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jogo foi desenvolvido com base nas informações coletadas por pesquisas de campo.(55 Respostas)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História fora do padrão “medievalista” de RPG.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Linguagem simples e de fácil entendimento.</a:t>
            </a:r>
          </a:p>
          <a:p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771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" y="0"/>
            <a:ext cx="12277725" cy="8939502"/>
          </a:xfrm>
          <a:prstGeom prst="rect">
            <a:avLst/>
          </a:prstGeom>
        </p:spPr>
      </p:pic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01317"/>
              </p:ext>
            </p:extLst>
          </p:nvPr>
        </p:nvGraphicFramePr>
        <p:xfrm>
          <a:off x="1541145" y="502920"/>
          <a:ext cx="9109710" cy="554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55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1090"/>
            <a:ext cx="12247269" cy="68890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239">
            <a:off x="8664694" y="-193895"/>
            <a:ext cx="4301433" cy="30724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3865">
            <a:off x="-659163" y="4463551"/>
            <a:ext cx="3899854" cy="2037206"/>
          </a:xfrm>
          <a:prstGeom prst="rect">
            <a:avLst/>
          </a:prstGeom>
        </p:spPr>
      </p:pic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17357"/>
              </p:ext>
            </p:extLst>
          </p:nvPr>
        </p:nvGraphicFramePr>
        <p:xfrm>
          <a:off x="1290764" y="1853259"/>
          <a:ext cx="9486900" cy="444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772516" y="1111498"/>
            <a:ext cx="500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que é mais importante em um jogo?</a:t>
            </a:r>
          </a:p>
        </p:txBody>
      </p:sp>
    </p:spTree>
    <p:extLst>
      <p:ext uri="{BB962C8B-B14F-4D97-AF65-F5344CB8AC3E}">
        <p14:creationId xmlns:p14="http://schemas.microsoft.com/office/powerpoint/2010/main" val="12038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1506" y="0"/>
            <a:ext cx="9144000" cy="2387600"/>
          </a:xfrm>
        </p:spPr>
        <p:txBody>
          <a:bodyPr/>
          <a:lstStyle/>
          <a:p>
            <a:r>
              <a:rPr lang="pt-BR" dirty="0" err="1" smtClean="0">
                <a:solidFill>
                  <a:srgbClr val="FF0000"/>
                </a:solidFill>
              </a:rPr>
              <a:t>adadasdsa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m para fundo pre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40" y="-6570"/>
            <a:ext cx="12203680" cy="686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649743" y="3045031"/>
            <a:ext cx="3017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Gill Sans MT Condensed" panose="020B0506020104020203" pitchFamily="34" charset="0"/>
              </a:rPr>
              <a:t>Infinity </a:t>
            </a:r>
            <a:r>
              <a:rPr lang="pt-BR" sz="4800" u="sng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Gill Sans MT Condensed" panose="020B0506020104020203" pitchFamily="34" charset="0"/>
              </a:rPr>
              <a:t>Odyssey</a:t>
            </a:r>
            <a:endParaRPr lang="pt-BR" sz="4800" u="sng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0000" endA="300" endPos="50000" dist="29997" dir="5400000" sy="-100000" algn="bl" rotWithShape="0"/>
              </a:effectLst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91298" cy="69246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Sinopse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34297" cy="4351338"/>
          </a:xfrm>
        </p:spPr>
        <p:txBody>
          <a:bodyPr/>
          <a:lstStyle/>
          <a:p>
            <a:r>
              <a:rPr lang="pt-BR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</a:rPr>
              <a:t>Você desperta em um celeiro, porém sente que não lembra do que aconteceu. Seu objetivo é descobrir o que está acontecendo, mas tomando cuidado, pois o mundo em que está é desconhecido.</a:t>
            </a:r>
            <a:endParaRPr lang="pt-BR" dirty="0">
              <a:ln>
                <a:solidFill>
                  <a:schemeClr val="bg2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1"/>
          <a:stretch/>
        </p:blipFill>
        <p:spPr>
          <a:xfrm>
            <a:off x="0" y="0"/>
            <a:ext cx="1225296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Mecânica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jogo terá a ferramenta de dado para ser utilizada em batalhas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e ações.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O jogo te dará a opção de escolha do caminho desejado.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E ainda poderá escolher o que dizer com os personagens do jogo, para interagir com o mundo e assim tendo consequência com o caminho desejado.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03"/>
            <a:ext cx="12192000" cy="6871203"/>
          </a:xfrm>
          <a:prstGeom prst="rect">
            <a:avLst/>
          </a:prstGeom>
        </p:spPr>
      </p:pic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1"/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17603113"/>
              </p:ext>
            </p:extLst>
          </p:nvPr>
        </p:nvGraphicFramePr>
        <p:xfrm>
          <a:off x="1130300" y="139700"/>
          <a:ext cx="9347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Arco 8"/>
          <p:cNvSpPr/>
          <p:nvPr/>
        </p:nvSpPr>
        <p:spPr>
          <a:xfrm>
            <a:off x="1071058" y="4166632"/>
            <a:ext cx="1366366" cy="1366366"/>
          </a:xfrm>
          <a:prstGeom prst="arc">
            <a:avLst>
              <a:gd name="adj1" fmla="val 13200000"/>
              <a:gd name="adj2" fmla="val 1920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Arco 9"/>
          <p:cNvSpPr/>
          <p:nvPr/>
        </p:nvSpPr>
        <p:spPr>
          <a:xfrm>
            <a:off x="1071058" y="3746500"/>
            <a:ext cx="1366366" cy="1366366"/>
          </a:xfrm>
          <a:prstGeom prst="arc">
            <a:avLst>
              <a:gd name="adj1" fmla="val 2400000"/>
              <a:gd name="adj2" fmla="val 840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CaixaDeTexto 14"/>
          <p:cNvSpPr txBox="1"/>
          <p:nvPr/>
        </p:nvSpPr>
        <p:spPr>
          <a:xfrm>
            <a:off x="903341" y="448048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Consequência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Arco 15"/>
          <p:cNvSpPr/>
          <p:nvPr/>
        </p:nvSpPr>
        <p:spPr>
          <a:xfrm>
            <a:off x="2519599" y="4166632"/>
            <a:ext cx="1366366" cy="1366366"/>
          </a:xfrm>
          <a:prstGeom prst="arc">
            <a:avLst>
              <a:gd name="adj1" fmla="val 13200000"/>
              <a:gd name="adj2" fmla="val 1920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17" name="Arco 16"/>
          <p:cNvSpPr/>
          <p:nvPr/>
        </p:nvSpPr>
        <p:spPr>
          <a:xfrm>
            <a:off x="2519599" y="3797300"/>
            <a:ext cx="1366366" cy="1366366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18" name="CaixaDeTexto 17"/>
          <p:cNvSpPr txBox="1"/>
          <p:nvPr/>
        </p:nvSpPr>
        <p:spPr>
          <a:xfrm>
            <a:off x="2351882" y="448048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Consequência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Arco 27"/>
          <p:cNvSpPr/>
          <p:nvPr/>
        </p:nvSpPr>
        <p:spPr>
          <a:xfrm>
            <a:off x="4423615" y="4130078"/>
            <a:ext cx="1366366" cy="1366366"/>
          </a:xfrm>
          <a:prstGeom prst="arc">
            <a:avLst>
              <a:gd name="adj1" fmla="val 13200000"/>
              <a:gd name="adj2" fmla="val 1920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29" name="Arco 28"/>
          <p:cNvSpPr/>
          <p:nvPr/>
        </p:nvSpPr>
        <p:spPr>
          <a:xfrm>
            <a:off x="4423615" y="3709946"/>
            <a:ext cx="1366366" cy="1366366"/>
          </a:xfrm>
          <a:prstGeom prst="arc">
            <a:avLst>
              <a:gd name="adj1" fmla="val 2400000"/>
              <a:gd name="adj2" fmla="val 8400000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30" name="CaixaDeTexto 29"/>
          <p:cNvSpPr txBox="1"/>
          <p:nvPr/>
        </p:nvSpPr>
        <p:spPr>
          <a:xfrm>
            <a:off x="4255898" y="444392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Consequência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Arco 30"/>
          <p:cNvSpPr/>
          <p:nvPr/>
        </p:nvSpPr>
        <p:spPr>
          <a:xfrm>
            <a:off x="5872156" y="4130078"/>
            <a:ext cx="1366366" cy="1366366"/>
          </a:xfrm>
          <a:prstGeom prst="arc">
            <a:avLst>
              <a:gd name="adj1" fmla="val 13200000"/>
              <a:gd name="adj2" fmla="val 1920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32" name="Arco 31"/>
          <p:cNvSpPr/>
          <p:nvPr/>
        </p:nvSpPr>
        <p:spPr>
          <a:xfrm>
            <a:off x="5872156" y="3760746"/>
            <a:ext cx="1366366" cy="1366366"/>
          </a:xfrm>
          <a:prstGeom prst="arc">
            <a:avLst>
              <a:gd name="adj1" fmla="val 2400000"/>
              <a:gd name="adj2" fmla="val 840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33" name="CaixaDeTexto 32"/>
          <p:cNvSpPr txBox="1"/>
          <p:nvPr/>
        </p:nvSpPr>
        <p:spPr>
          <a:xfrm>
            <a:off x="5704439" y="444392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Consequência 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Arco 33"/>
          <p:cNvSpPr/>
          <p:nvPr/>
        </p:nvSpPr>
        <p:spPr>
          <a:xfrm>
            <a:off x="7697092" y="4111150"/>
            <a:ext cx="1366366" cy="1366366"/>
          </a:xfrm>
          <a:prstGeom prst="arc">
            <a:avLst>
              <a:gd name="adj1" fmla="val 13200000"/>
              <a:gd name="adj2" fmla="val 1920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Arco 34"/>
          <p:cNvSpPr/>
          <p:nvPr/>
        </p:nvSpPr>
        <p:spPr>
          <a:xfrm>
            <a:off x="7697092" y="3691018"/>
            <a:ext cx="1366366" cy="1366366"/>
          </a:xfrm>
          <a:prstGeom prst="arc">
            <a:avLst>
              <a:gd name="adj1" fmla="val 2400000"/>
              <a:gd name="adj2" fmla="val 840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CaixaDeTexto 35"/>
          <p:cNvSpPr txBox="1"/>
          <p:nvPr/>
        </p:nvSpPr>
        <p:spPr>
          <a:xfrm>
            <a:off x="7529375" y="4425001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Consequência 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7" name="Arco 36"/>
          <p:cNvSpPr/>
          <p:nvPr/>
        </p:nvSpPr>
        <p:spPr>
          <a:xfrm>
            <a:off x="9145633" y="4111150"/>
            <a:ext cx="1366366" cy="1366366"/>
          </a:xfrm>
          <a:prstGeom prst="arc">
            <a:avLst>
              <a:gd name="adj1" fmla="val 13200000"/>
              <a:gd name="adj2" fmla="val 1920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Arco 37"/>
          <p:cNvSpPr/>
          <p:nvPr/>
        </p:nvSpPr>
        <p:spPr>
          <a:xfrm>
            <a:off x="9145633" y="3741818"/>
            <a:ext cx="1366366" cy="1366366"/>
          </a:xfrm>
          <a:prstGeom prst="arc">
            <a:avLst>
              <a:gd name="adj1" fmla="val 2400000"/>
              <a:gd name="adj2" fmla="val 840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CaixaDeTexto 38"/>
          <p:cNvSpPr txBox="1"/>
          <p:nvPr/>
        </p:nvSpPr>
        <p:spPr>
          <a:xfrm>
            <a:off x="8977916" y="4425001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Consequência 2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1752600" y="3871572"/>
            <a:ext cx="1474274" cy="187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2479676" y="3632200"/>
            <a:ext cx="0" cy="2581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5114373" y="3890018"/>
            <a:ext cx="14859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815948" y="3632199"/>
            <a:ext cx="0" cy="2581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8369224" y="3890362"/>
            <a:ext cx="14859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9096300" y="3632199"/>
            <a:ext cx="0" cy="2581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1752600" y="3903581"/>
            <a:ext cx="0" cy="2630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V="1">
            <a:off x="3226874" y="3865999"/>
            <a:ext cx="0" cy="30063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114373" y="3896799"/>
            <a:ext cx="6350" cy="2332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 flipV="1">
            <a:off x="6594997" y="3896799"/>
            <a:ext cx="5276" cy="2332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8374500" y="3877871"/>
            <a:ext cx="6350" cy="2332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 flipV="1">
            <a:off x="9855124" y="3877871"/>
            <a:ext cx="5276" cy="2332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1752600" y="5127112"/>
            <a:ext cx="0" cy="6926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3226874" y="5163666"/>
            <a:ext cx="0" cy="5894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5114373" y="5076312"/>
            <a:ext cx="0" cy="6196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6594997" y="5108184"/>
            <a:ext cx="0" cy="6449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8397799" y="5069962"/>
            <a:ext cx="0" cy="6926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9872073" y="5106516"/>
            <a:ext cx="0" cy="5894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2154871" y="5496008"/>
            <a:ext cx="180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...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438297" y="5473443"/>
            <a:ext cx="180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...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765122" y="5496009"/>
            <a:ext cx="1800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</a:rPr>
              <a:t>...</a:t>
            </a:r>
            <a:endParaRPr lang="pt-B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78973" y="2887607"/>
            <a:ext cx="2241331" cy="1325563"/>
          </a:xfrm>
        </p:spPr>
        <p:txBody>
          <a:bodyPr/>
          <a:lstStyle/>
          <a:p>
            <a:r>
              <a:rPr lang="pt-BR" dirty="0" err="1" smtClean="0"/>
              <a:t>Obg</a:t>
            </a:r>
            <a:r>
              <a:rPr lang="pt-BR" dirty="0" smtClean="0"/>
              <a:t> ^w^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4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666c67a3-d8b5-45c9-a5e8-d43c2b0eb996" Revision="1" Stencil="System.MyShapes" StencilVersion="1.0"/>
</Control>
</file>

<file path=customXml/itemProps1.xml><?xml version="1.0" encoding="utf-8"?>
<ds:datastoreItem xmlns:ds="http://schemas.openxmlformats.org/officeDocument/2006/customXml" ds:itemID="{1C7A7B07-4A55-4875-A8C0-869BED429B5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186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Gill Sans MT Condensed</vt:lpstr>
      <vt:lpstr>Wingdings</vt:lpstr>
      <vt:lpstr>Tema do Office</vt:lpstr>
      <vt:lpstr>Apresentação do PowerPoint</vt:lpstr>
      <vt:lpstr>Design Thinking</vt:lpstr>
      <vt:lpstr>Apresentação do PowerPoint</vt:lpstr>
      <vt:lpstr>Apresentação do PowerPoint</vt:lpstr>
      <vt:lpstr>adadasdsa</vt:lpstr>
      <vt:lpstr>Sinopse</vt:lpstr>
      <vt:lpstr>Mecânica</vt:lpstr>
      <vt:lpstr>Apresentação do PowerPoint</vt:lpstr>
      <vt:lpstr>Obg ^w^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adasgdfh</dc:title>
  <dc:creator>GABRIEL ENRIQUE SOLAMAYO MUNOZ</dc:creator>
  <cp:lastModifiedBy>ROGERIO SARTORI LUCON</cp:lastModifiedBy>
  <cp:revision>45</cp:revision>
  <dcterms:created xsi:type="dcterms:W3CDTF">2019-10-15T18:10:44Z</dcterms:created>
  <dcterms:modified xsi:type="dcterms:W3CDTF">2019-10-18T11:33:44Z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