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65" r:id="rId4"/>
    <p:sldId id="261" r:id="rId5"/>
    <p:sldId id="259" r:id="rId6"/>
    <p:sldId id="258" r:id="rId7"/>
    <p:sldId id="264" r:id="rId8"/>
    <p:sldId id="266" r:id="rId9"/>
    <p:sldId id="260" r:id="rId10"/>
    <p:sldId id="26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pt-BR" sz="3200" baseline="0" dirty="0">
                <a:solidFill>
                  <a:schemeClr val="bg1"/>
                </a:solidFill>
              </a:rPr>
              <a:t>Você gosta de </a:t>
            </a:r>
            <a:r>
              <a:rPr lang="pt-BR" sz="3200" baseline="0" dirty="0" smtClean="0">
                <a:solidFill>
                  <a:schemeClr val="bg1"/>
                </a:solidFill>
              </a:rPr>
              <a:t>RPG?</a:t>
            </a:r>
            <a:endParaRPr lang="pt-BR" sz="3200" baseline="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803247304250085"/>
          <c:y val="0.9337480495350452"/>
          <c:w val="0.26023495808318814"/>
          <c:h val="4.3342443019364844E-2"/>
        </c:manualLayout>
      </c:layout>
      <c:overlay val="0"/>
      <c:spPr>
        <a:noFill/>
        <a:ln>
          <a:solidFill>
            <a:srgbClr val="27496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9203-3C5E-442F-8ADF-16A17CD73E42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3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9203-3C5E-442F-8ADF-16A17CD73E42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47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9203-3C5E-442F-8ADF-16A17CD73E42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13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9203-3C5E-442F-8ADF-16A17CD73E42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1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9203-3C5E-442F-8ADF-16A17CD73E42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53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9203-3C5E-442F-8ADF-16A17CD73E42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34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9203-3C5E-442F-8ADF-16A17CD73E42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9203-3C5E-442F-8ADF-16A17CD73E42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69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9203-3C5E-442F-8ADF-16A17CD73E42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1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9203-3C5E-442F-8ADF-16A17CD73E42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5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9203-3C5E-442F-8ADF-16A17CD73E42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75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9203-3C5E-442F-8ADF-16A17CD73E42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96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426" y="-255368"/>
            <a:ext cx="13529733" cy="76104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18284" y="622300"/>
            <a:ext cx="10011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ln>
                  <a:solidFill>
                    <a:srgbClr val="00B0F0"/>
                  </a:solidFill>
                </a:ln>
                <a:solidFill>
                  <a:schemeClr val="bg1"/>
                </a:solidFill>
                <a:latin typeface="Berlin Sans FB" panose="020E0602020502020306" pitchFamily="34" charset="0"/>
              </a:rPr>
              <a:t>Projeto Integrador: Jogo de RPG</a:t>
            </a:r>
            <a:endParaRPr lang="pt-BR" sz="4800" dirty="0">
              <a:ln>
                <a:solidFill>
                  <a:srgbClr val="00B0F0"/>
                </a:solidFill>
              </a:ln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67715" y="3549870"/>
            <a:ext cx="3406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Grupo 7</a:t>
            </a:r>
          </a:p>
          <a:p>
            <a:endParaRPr lang="pt-BR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bg1"/>
                </a:solidFill>
              </a:rPr>
              <a:t>Gabriel Enrique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bg1"/>
                </a:solidFill>
              </a:rPr>
              <a:t>Lucas Cardoso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smtClean="0">
                <a:solidFill>
                  <a:schemeClr val="bg1"/>
                </a:solidFill>
              </a:rPr>
              <a:t>Rogério Lucon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3" t="30664" r="40129" b="30288"/>
          <a:stretch/>
        </p:blipFill>
        <p:spPr>
          <a:xfrm>
            <a:off x="4921277" y="1430849"/>
            <a:ext cx="4686128" cy="539509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3" t="30664" r="40129" b="30288"/>
          <a:stretch/>
        </p:blipFill>
        <p:spPr>
          <a:xfrm>
            <a:off x="10505435" y="1273690"/>
            <a:ext cx="2581275" cy="2971799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3" t="30664" r="40129" b="30288"/>
          <a:stretch/>
        </p:blipFill>
        <p:spPr>
          <a:xfrm>
            <a:off x="1832942" y="5488862"/>
            <a:ext cx="2581275" cy="297179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753329" y="3549869"/>
            <a:ext cx="3017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Gill Sans MT Condensed" panose="020B0506020104020203" pitchFamily="34" charset="0"/>
              </a:rPr>
              <a:t>Infinity </a:t>
            </a:r>
            <a:r>
              <a:rPr lang="pt-BR" sz="4800" u="sng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Gill Sans MT Condensed" panose="020B0506020104020203" pitchFamily="34" charset="0"/>
              </a:rPr>
              <a:t>Odyssey</a:t>
            </a:r>
            <a:endParaRPr lang="pt-BR" sz="4800" u="sng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0000" endA="300" endPos="50000" dist="29997" dir="5400000" sy="-100000" algn="bl" rotWithShape="0"/>
              </a:effectLst>
              <a:latin typeface="Gill Sans MT Condensed" panose="020B0506020104020203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3" t="30664" r="40129" b="30288"/>
          <a:stretch/>
        </p:blipFill>
        <p:spPr>
          <a:xfrm>
            <a:off x="11052693" y="5508430"/>
            <a:ext cx="2581275" cy="297179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3" t="30664" r="40129" b="30288"/>
          <a:stretch/>
        </p:blipFill>
        <p:spPr>
          <a:xfrm>
            <a:off x="-1262991" y="-785667"/>
            <a:ext cx="2581275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3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91298" cy="69246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013435" y="372898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bg1"/>
                </a:solidFill>
              </a:rPr>
              <a:t>O Jogo</a:t>
            </a:r>
            <a:endParaRPr lang="pt-BR" sz="66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2152" y="1825625"/>
            <a:ext cx="107836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 smtClean="0">
                <a:solidFill>
                  <a:schemeClr val="bg1"/>
                </a:solidFill>
              </a:rPr>
              <a:t>O “Infinity Odyssey” um jogo de RPG Textual;</a:t>
            </a:r>
          </a:p>
          <a:p>
            <a:pPr marL="285750" indent="-285750">
              <a:buFontTx/>
              <a:buChar char="-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2400" dirty="0" smtClean="0">
                <a:solidFill>
                  <a:schemeClr val="bg1"/>
                </a:solidFill>
              </a:rPr>
              <a:t>Sinopse: O jogador acorda num mundo desconhecido e seu objetivo é descobrir o que aconteceu;</a:t>
            </a:r>
          </a:p>
          <a:p>
            <a:pPr marL="285750" indent="-285750">
              <a:buFontTx/>
              <a:buChar char="-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2400" dirty="0" smtClean="0">
                <a:solidFill>
                  <a:schemeClr val="bg1"/>
                </a:solidFill>
              </a:rPr>
              <a:t>Características:  Atributos, escolhas, lutas e diálogos;</a:t>
            </a:r>
          </a:p>
          <a:p>
            <a:pPr marL="285750" indent="-285750">
              <a:buFontTx/>
              <a:buChar char="-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2400" dirty="0">
                <a:solidFill>
                  <a:schemeClr val="bg1"/>
                </a:solidFill>
              </a:rPr>
              <a:t>A proposto do jogo é vivenciar a história</a:t>
            </a:r>
            <a:r>
              <a:rPr lang="pt-BR" sz="2400" dirty="0" smtClean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86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1"/>
          <a:stretch/>
        </p:blipFill>
        <p:spPr>
          <a:xfrm>
            <a:off x="0" y="0"/>
            <a:ext cx="1225296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Estruturas utilizadas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- </a:t>
            </a:r>
            <a:r>
              <a:rPr lang="pt-BR" dirty="0" err="1" smtClean="0">
                <a:solidFill>
                  <a:schemeClr val="bg1"/>
                </a:solidFill>
              </a:rPr>
              <a:t>If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else</a:t>
            </a:r>
            <a:r>
              <a:rPr lang="pt-BR" dirty="0" smtClean="0">
                <a:solidFill>
                  <a:schemeClr val="bg1"/>
                </a:solidFill>
              </a:rPr>
              <a:t>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- </a:t>
            </a:r>
            <a:r>
              <a:rPr lang="pt-BR" dirty="0" err="1" smtClean="0">
                <a:solidFill>
                  <a:schemeClr val="bg1"/>
                </a:solidFill>
              </a:rPr>
              <a:t>While</a:t>
            </a:r>
            <a:r>
              <a:rPr lang="pt-BR" dirty="0" smtClean="0">
                <a:solidFill>
                  <a:schemeClr val="bg1"/>
                </a:solidFill>
              </a:rPr>
              <a:t> e do </a:t>
            </a:r>
            <a:r>
              <a:rPr lang="pt-BR" dirty="0" err="1" smtClean="0">
                <a:solidFill>
                  <a:schemeClr val="bg1"/>
                </a:solidFill>
              </a:rPr>
              <a:t>While</a:t>
            </a:r>
            <a:r>
              <a:rPr lang="pt-BR" dirty="0" smtClean="0">
                <a:solidFill>
                  <a:schemeClr val="bg1"/>
                </a:solidFill>
              </a:rPr>
              <a:t>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- Vetores;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- Procedimentos;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- </a:t>
            </a:r>
            <a:r>
              <a:rPr lang="pt-BR" dirty="0" err="1" smtClean="0">
                <a:solidFill>
                  <a:schemeClr val="bg1"/>
                </a:solidFill>
              </a:rPr>
              <a:t>Randomicidade</a:t>
            </a:r>
            <a:r>
              <a:rPr lang="pt-BR" dirty="0" smtClean="0">
                <a:solidFill>
                  <a:schemeClr val="bg1"/>
                </a:solidFill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</a:rPr>
              <a:t>- Switch;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0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25" y="0"/>
            <a:ext cx="12277725" cy="8939502"/>
          </a:xfrm>
          <a:prstGeom prst="rect">
            <a:avLst/>
          </a:prstGeom>
        </p:spPr>
      </p:pic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301317"/>
              </p:ext>
            </p:extLst>
          </p:nvPr>
        </p:nvGraphicFramePr>
        <p:xfrm>
          <a:off x="1541145" y="502920"/>
          <a:ext cx="9109710" cy="554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2911366" y="502920"/>
            <a:ext cx="710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21" y="312420"/>
            <a:ext cx="8005157" cy="629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3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1090"/>
            <a:ext cx="12247269" cy="688908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239">
            <a:off x="8664694" y="-193895"/>
            <a:ext cx="4301433" cy="307245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23865">
            <a:off x="-659163" y="4463551"/>
            <a:ext cx="3899854" cy="203720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01" y="1335524"/>
            <a:ext cx="10655414" cy="405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1506" y="0"/>
            <a:ext cx="9144000" cy="2387600"/>
          </a:xfrm>
        </p:spPr>
        <p:txBody>
          <a:bodyPr/>
          <a:lstStyle/>
          <a:p>
            <a:r>
              <a:rPr lang="pt-BR" dirty="0" err="1" smtClean="0">
                <a:solidFill>
                  <a:srgbClr val="FF0000"/>
                </a:solidFill>
              </a:rPr>
              <a:t>adadasdsa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sultado de imagem para fundo pre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40" y="-6570"/>
            <a:ext cx="12203680" cy="686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03" y="192164"/>
            <a:ext cx="6024126" cy="63991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72" y="192164"/>
            <a:ext cx="6498074" cy="639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03"/>
            <a:ext cx="12192000" cy="6871203"/>
          </a:xfrm>
          <a:prstGeom prst="rect">
            <a:avLst/>
          </a:prstGeom>
        </p:spPr>
      </p:pic>
      <p:pic>
        <p:nvPicPr>
          <p:cNvPr id="8" name="Espaço Reservado para Conteúdo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020" y="174624"/>
            <a:ext cx="7740305" cy="6569075"/>
          </a:xfrm>
        </p:spPr>
      </p:pic>
    </p:spTree>
    <p:extLst>
      <p:ext uri="{BB962C8B-B14F-4D97-AF65-F5344CB8AC3E}">
        <p14:creationId xmlns:p14="http://schemas.microsoft.com/office/powerpoint/2010/main" val="219464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91298" cy="69246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52599" y="3107887"/>
            <a:ext cx="8841829" cy="1222375"/>
          </a:xfrm>
        </p:spPr>
        <p:txBody>
          <a:bodyPr>
            <a:normAutofit/>
          </a:bodyPr>
          <a:lstStyle/>
          <a:p>
            <a:pPr algn="ctr"/>
            <a:r>
              <a:rPr lang="pt-BR" sz="8000" dirty="0" err="1">
                <a:solidFill>
                  <a:schemeClr val="bg1"/>
                </a:solidFill>
              </a:rPr>
              <a:t>Obg</a:t>
            </a:r>
            <a:r>
              <a:rPr lang="pt-BR" sz="8000" dirty="0">
                <a:solidFill>
                  <a:schemeClr val="bg1"/>
                </a:solidFill>
              </a:rPr>
              <a:t> ^w^</a:t>
            </a:r>
            <a:endParaRPr lang="pt-BR" sz="8000" dirty="0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5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5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666c67a3-d8b5-45c9-a5e8-d43c2b0eb996" Revision="1" Stencil="System.MyShapes" StencilVersion="1.0"/>
</Control>
</file>

<file path=customXml/itemProps1.xml><?xml version="1.0" encoding="utf-8"?>
<ds:datastoreItem xmlns:ds="http://schemas.openxmlformats.org/officeDocument/2006/customXml" ds:itemID="{1C7A7B07-4A55-4875-A8C0-869BED429B5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100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Berlin Sans FB</vt:lpstr>
      <vt:lpstr>Calibri</vt:lpstr>
      <vt:lpstr>Calibri Light</vt:lpstr>
      <vt:lpstr>Gill Sans MT Condensed</vt:lpstr>
      <vt:lpstr>Wingdings</vt:lpstr>
      <vt:lpstr>Tema do Office</vt:lpstr>
      <vt:lpstr>Apresentação do PowerPoint</vt:lpstr>
      <vt:lpstr>Apresentação do PowerPoint</vt:lpstr>
      <vt:lpstr>Estruturas utilizadas</vt:lpstr>
      <vt:lpstr>Apresentação do PowerPoint</vt:lpstr>
      <vt:lpstr>Apresentação do PowerPoint</vt:lpstr>
      <vt:lpstr>adadasdsa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adasgdfh</dc:title>
  <dc:creator>GABRIEL ENRIQUE SOLAMAYO MUNOZ</dc:creator>
  <cp:lastModifiedBy>LUCAS CARDOSO DOS REIS</cp:lastModifiedBy>
  <cp:revision>61</cp:revision>
  <dcterms:created xsi:type="dcterms:W3CDTF">2019-10-15T18:10:44Z</dcterms:created>
  <dcterms:modified xsi:type="dcterms:W3CDTF">2019-11-28T18:59:41Z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