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ew\Dropbox\Machine%20Learning\Projects\Project4\epoch-vs-accuracy_3-11-L0.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ew\Dropbox\Machine%20Learning\Projects\Project4\epoch-vs-accuracy_1-20-L0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ew\Dropbox\Machine%20Learning\Projects\Project4\epoch-vs-accuracy_3-12-L0.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ew\Dropbox\Machine%20Learning\Projects\Project4\epoch-vs-accuracy_3-13-L0.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ew\Dropbox\Machine%20Learning\Projects\Project4\epoch-vs-accuracy_3-14-L0.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ew\Dropbox\Machine%20Learning\Projects\Project4\epoch-vs-accuracy_3-10-L0.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ew\Dropbox\Machine%20Learning\Projects\Project4\epoch-vs-accuracy_3-10-L0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tthew\Dropbox\Machine%20Learning\Projects\Project4\epoch-vs-accuracy_3-10-L0.3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ew\Dropbox\Machine%20Learning\Projects\Project4\epoch-vs-accuracy_3-10-L0.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ew\Dropbox\Machine%20Learning\Projects\Project4\epoch-vs-accuracy_1-10-L0.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by Training Epoch - 3 Hidden Layers,</a:t>
            </a:r>
            <a:r>
              <a:rPr lang="en-US" baseline="0" dirty="0"/>
              <a:t> 11 Nodes per Layer,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η</a:t>
            </a:r>
            <a:r>
              <a:rPr lang="en-US" baseline="0" dirty="0">
                <a:latin typeface="+mn-lt"/>
                <a:cs typeface="+mn-cs"/>
              </a:rPr>
              <a:t> = 0.3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0.10072299999999999</c:v>
                </c:pt>
                <c:pt idx="2">
                  <c:v>0.10072299999999999</c:v>
                </c:pt>
                <c:pt idx="3">
                  <c:v>0.10072299999999999</c:v>
                </c:pt>
                <c:pt idx="4">
                  <c:v>0.10072299999999999</c:v>
                </c:pt>
                <c:pt idx="5">
                  <c:v>0.10072299999999999</c:v>
                </c:pt>
                <c:pt idx="6">
                  <c:v>0.10072299999999999</c:v>
                </c:pt>
                <c:pt idx="7">
                  <c:v>0.10072299999999999</c:v>
                </c:pt>
                <c:pt idx="8">
                  <c:v>9.6827999999999997E-2</c:v>
                </c:pt>
                <c:pt idx="9">
                  <c:v>9.6827999999999997E-2</c:v>
                </c:pt>
                <c:pt idx="10">
                  <c:v>9.6827999999999997E-2</c:v>
                </c:pt>
                <c:pt idx="11">
                  <c:v>9.6827999999999997E-2</c:v>
                </c:pt>
                <c:pt idx="12">
                  <c:v>9.6827999999999997E-2</c:v>
                </c:pt>
                <c:pt idx="13">
                  <c:v>9.6827999999999997E-2</c:v>
                </c:pt>
                <c:pt idx="14">
                  <c:v>9.6827999999999997E-2</c:v>
                </c:pt>
                <c:pt idx="15">
                  <c:v>9.6827999999999997E-2</c:v>
                </c:pt>
                <c:pt idx="16">
                  <c:v>9.6827999999999997E-2</c:v>
                </c:pt>
                <c:pt idx="17">
                  <c:v>9.6827999999999997E-2</c:v>
                </c:pt>
                <c:pt idx="18">
                  <c:v>9.6827999999999997E-2</c:v>
                </c:pt>
                <c:pt idx="19">
                  <c:v>9.6827999999999997E-2</c:v>
                </c:pt>
                <c:pt idx="20">
                  <c:v>9.6827999999999997E-2</c:v>
                </c:pt>
                <c:pt idx="21">
                  <c:v>9.6827999999999997E-2</c:v>
                </c:pt>
                <c:pt idx="22">
                  <c:v>9.6827999999999997E-2</c:v>
                </c:pt>
                <c:pt idx="23">
                  <c:v>9.6827999999999997E-2</c:v>
                </c:pt>
                <c:pt idx="24">
                  <c:v>0.173623</c:v>
                </c:pt>
                <c:pt idx="25">
                  <c:v>0.10128</c:v>
                </c:pt>
                <c:pt idx="26">
                  <c:v>0.19031699999999999</c:v>
                </c:pt>
                <c:pt idx="27">
                  <c:v>0.20200299999999999</c:v>
                </c:pt>
                <c:pt idx="28">
                  <c:v>0.28046700000000002</c:v>
                </c:pt>
                <c:pt idx="29">
                  <c:v>0.32554300000000003</c:v>
                </c:pt>
                <c:pt idx="30">
                  <c:v>0.35392299999999999</c:v>
                </c:pt>
                <c:pt idx="31">
                  <c:v>0.40122400000000003</c:v>
                </c:pt>
                <c:pt idx="32">
                  <c:v>0.422371</c:v>
                </c:pt>
                <c:pt idx="33">
                  <c:v>0.43238700000000002</c:v>
                </c:pt>
                <c:pt idx="34">
                  <c:v>0.46577600000000002</c:v>
                </c:pt>
                <c:pt idx="35">
                  <c:v>0.51140799999999997</c:v>
                </c:pt>
                <c:pt idx="36">
                  <c:v>0.62826899999999997</c:v>
                </c:pt>
                <c:pt idx="37">
                  <c:v>0.73400100000000001</c:v>
                </c:pt>
                <c:pt idx="38">
                  <c:v>0.770729</c:v>
                </c:pt>
                <c:pt idx="39">
                  <c:v>0.78575399999999995</c:v>
                </c:pt>
                <c:pt idx="40">
                  <c:v>0.87812999999999997</c:v>
                </c:pt>
                <c:pt idx="41">
                  <c:v>0.90094600000000002</c:v>
                </c:pt>
                <c:pt idx="42">
                  <c:v>0.89259900000000003</c:v>
                </c:pt>
                <c:pt idx="43">
                  <c:v>0.89426799999999995</c:v>
                </c:pt>
                <c:pt idx="44">
                  <c:v>0.89871999999999996</c:v>
                </c:pt>
                <c:pt idx="45">
                  <c:v>0.88647699999999996</c:v>
                </c:pt>
                <c:pt idx="46">
                  <c:v>0.90985000000000005</c:v>
                </c:pt>
                <c:pt idx="47">
                  <c:v>0.90762399999999999</c:v>
                </c:pt>
                <c:pt idx="48">
                  <c:v>0.89593800000000001</c:v>
                </c:pt>
                <c:pt idx="49">
                  <c:v>0.92320500000000005</c:v>
                </c:pt>
                <c:pt idx="50">
                  <c:v>0.91652800000000001</c:v>
                </c:pt>
                <c:pt idx="51">
                  <c:v>0.90985000000000005</c:v>
                </c:pt>
                <c:pt idx="52">
                  <c:v>0.91930999999999996</c:v>
                </c:pt>
                <c:pt idx="53">
                  <c:v>0.92264900000000005</c:v>
                </c:pt>
                <c:pt idx="54">
                  <c:v>0.90317199999999997</c:v>
                </c:pt>
                <c:pt idx="55">
                  <c:v>0.92765699999999995</c:v>
                </c:pt>
                <c:pt idx="56">
                  <c:v>0.93433500000000003</c:v>
                </c:pt>
                <c:pt idx="57">
                  <c:v>0.933222</c:v>
                </c:pt>
                <c:pt idx="58">
                  <c:v>0.91708400000000001</c:v>
                </c:pt>
                <c:pt idx="59">
                  <c:v>0.91151899999999997</c:v>
                </c:pt>
                <c:pt idx="60">
                  <c:v>0.93711699999999998</c:v>
                </c:pt>
                <c:pt idx="61">
                  <c:v>0.92264900000000005</c:v>
                </c:pt>
                <c:pt idx="62">
                  <c:v>0.933222</c:v>
                </c:pt>
                <c:pt idx="63">
                  <c:v>0.91819700000000004</c:v>
                </c:pt>
                <c:pt idx="64">
                  <c:v>0.91541499999999998</c:v>
                </c:pt>
                <c:pt idx="65">
                  <c:v>0.933222</c:v>
                </c:pt>
                <c:pt idx="66">
                  <c:v>0.93544799999999995</c:v>
                </c:pt>
                <c:pt idx="67">
                  <c:v>0.93433500000000003</c:v>
                </c:pt>
                <c:pt idx="68">
                  <c:v>0.92264900000000005</c:v>
                </c:pt>
                <c:pt idx="69">
                  <c:v>0.92598800000000003</c:v>
                </c:pt>
                <c:pt idx="70">
                  <c:v>0.91040600000000005</c:v>
                </c:pt>
                <c:pt idx="71">
                  <c:v>0.92598800000000003</c:v>
                </c:pt>
                <c:pt idx="72">
                  <c:v>0.91930999999999996</c:v>
                </c:pt>
                <c:pt idx="73">
                  <c:v>0.93433500000000003</c:v>
                </c:pt>
                <c:pt idx="74">
                  <c:v>0.93210899999999997</c:v>
                </c:pt>
                <c:pt idx="75">
                  <c:v>0.93544799999999995</c:v>
                </c:pt>
                <c:pt idx="76">
                  <c:v>0.92821399999999998</c:v>
                </c:pt>
                <c:pt idx="77">
                  <c:v>0.93823000000000001</c:v>
                </c:pt>
                <c:pt idx="78">
                  <c:v>0.92710099999999995</c:v>
                </c:pt>
                <c:pt idx="79">
                  <c:v>0.93823000000000001</c:v>
                </c:pt>
                <c:pt idx="80">
                  <c:v>0.93600399999999995</c:v>
                </c:pt>
                <c:pt idx="81">
                  <c:v>0.93044000000000004</c:v>
                </c:pt>
                <c:pt idx="82">
                  <c:v>0.92876999999999998</c:v>
                </c:pt>
                <c:pt idx="83">
                  <c:v>0.925431</c:v>
                </c:pt>
                <c:pt idx="84">
                  <c:v>0.93656099999999998</c:v>
                </c:pt>
                <c:pt idx="85">
                  <c:v>0.93489100000000003</c:v>
                </c:pt>
                <c:pt idx="86">
                  <c:v>0.932666</c:v>
                </c:pt>
                <c:pt idx="87">
                  <c:v>0.92932700000000001</c:v>
                </c:pt>
                <c:pt idx="88">
                  <c:v>0.93210899999999997</c:v>
                </c:pt>
                <c:pt idx="89">
                  <c:v>0.93433500000000003</c:v>
                </c:pt>
                <c:pt idx="90">
                  <c:v>0.93767400000000001</c:v>
                </c:pt>
                <c:pt idx="91">
                  <c:v>0.94101299999999999</c:v>
                </c:pt>
                <c:pt idx="92">
                  <c:v>0.90484100000000001</c:v>
                </c:pt>
                <c:pt idx="93">
                  <c:v>0.933222</c:v>
                </c:pt>
                <c:pt idx="94">
                  <c:v>0.93210899999999997</c:v>
                </c:pt>
                <c:pt idx="95">
                  <c:v>0.92598800000000003</c:v>
                </c:pt>
                <c:pt idx="96">
                  <c:v>0.92710099999999995</c:v>
                </c:pt>
                <c:pt idx="97">
                  <c:v>0.92376199999999997</c:v>
                </c:pt>
                <c:pt idx="98">
                  <c:v>0.92932700000000001</c:v>
                </c:pt>
                <c:pt idx="99">
                  <c:v>0.925431</c:v>
                </c:pt>
                <c:pt idx="100">
                  <c:v>0.92876999999999998</c:v>
                </c:pt>
                <c:pt idx="101">
                  <c:v>0.93989999999999996</c:v>
                </c:pt>
                <c:pt idx="102">
                  <c:v>0.94101299999999999</c:v>
                </c:pt>
                <c:pt idx="103">
                  <c:v>0.92932700000000001</c:v>
                </c:pt>
                <c:pt idx="104">
                  <c:v>0.89705100000000004</c:v>
                </c:pt>
                <c:pt idx="105">
                  <c:v>0.92932700000000001</c:v>
                </c:pt>
                <c:pt idx="106">
                  <c:v>0.932666</c:v>
                </c:pt>
                <c:pt idx="107">
                  <c:v>0.92932700000000001</c:v>
                </c:pt>
                <c:pt idx="108">
                  <c:v>0.93711699999999998</c:v>
                </c:pt>
                <c:pt idx="109">
                  <c:v>0.92988300000000002</c:v>
                </c:pt>
                <c:pt idx="110">
                  <c:v>0.925431</c:v>
                </c:pt>
                <c:pt idx="111">
                  <c:v>0.91708400000000001</c:v>
                </c:pt>
                <c:pt idx="112">
                  <c:v>0.91652800000000001</c:v>
                </c:pt>
                <c:pt idx="113">
                  <c:v>0.932666</c:v>
                </c:pt>
                <c:pt idx="114">
                  <c:v>0.92876999999999998</c:v>
                </c:pt>
                <c:pt idx="115">
                  <c:v>0.93934300000000004</c:v>
                </c:pt>
                <c:pt idx="116">
                  <c:v>0.93989999999999996</c:v>
                </c:pt>
                <c:pt idx="117">
                  <c:v>0.93489100000000003</c:v>
                </c:pt>
                <c:pt idx="118">
                  <c:v>0.925431</c:v>
                </c:pt>
                <c:pt idx="119">
                  <c:v>0.93989999999999996</c:v>
                </c:pt>
                <c:pt idx="120">
                  <c:v>0.93934300000000004</c:v>
                </c:pt>
                <c:pt idx="121">
                  <c:v>0.93210899999999997</c:v>
                </c:pt>
                <c:pt idx="122">
                  <c:v>0.93711699999999998</c:v>
                </c:pt>
                <c:pt idx="123">
                  <c:v>0.93489100000000003</c:v>
                </c:pt>
                <c:pt idx="124">
                  <c:v>0.93767400000000001</c:v>
                </c:pt>
                <c:pt idx="125">
                  <c:v>0.93433500000000003</c:v>
                </c:pt>
                <c:pt idx="126">
                  <c:v>0.93823000000000001</c:v>
                </c:pt>
                <c:pt idx="127">
                  <c:v>0.93934300000000004</c:v>
                </c:pt>
                <c:pt idx="128">
                  <c:v>0.92765699999999995</c:v>
                </c:pt>
                <c:pt idx="129">
                  <c:v>0.92765699999999995</c:v>
                </c:pt>
                <c:pt idx="130">
                  <c:v>0.93934300000000004</c:v>
                </c:pt>
                <c:pt idx="131">
                  <c:v>0.94379500000000005</c:v>
                </c:pt>
                <c:pt idx="132">
                  <c:v>0.93767400000000001</c:v>
                </c:pt>
                <c:pt idx="133">
                  <c:v>0.93656099999999998</c:v>
                </c:pt>
                <c:pt idx="134">
                  <c:v>0.932666</c:v>
                </c:pt>
                <c:pt idx="135">
                  <c:v>0.94101299999999999</c:v>
                </c:pt>
                <c:pt idx="136">
                  <c:v>0.93934300000000004</c:v>
                </c:pt>
                <c:pt idx="137">
                  <c:v>0.93934300000000004</c:v>
                </c:pt>
                <c:pt idx="138">
                  <c:v>0.93489100000000003</c:v>
                </c:pt>
                <c:pt idx="139">
                  <c:v>0.93544799999999995</c:v>
                </c:pt>
                <c:pt idx="140">
                  <c:v>0.93377900000000003</c:v>
                </c:pt>
                <c:pt idx="141">
                  <c:v>0.93210899999999997</c:v>
                </c:pt>
                <c:pt idx="142">
                  <c:v>0.92932700000000001</c:v>
                </c:pt>
                <c:pt idx="143">
                  <c:v>0.932666</c:v>
                </c:pt>
                <c:pt idx="144">
                  <c:v>0.93377900000000003</c:v>
                </c:pt>
                <c:pt idx="145">
                  <c:v>0.93544799999999995</c:v>
                </c:pt>
                <c:pt idx="146">
                  <c:v>0.932666</c:v>
                </c:pt>
                <c:pt idx="147">
                  <c:v>0.932666</c:v>
                </c:pt>
                <c:pt idx="148">
                  <c:v>0.93210899999999997</c:v>
                </c:pt>
                <c:pt idx="149">
                  <c:v>0.93878700000000004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D4-47EA-AE50-1C7A34A61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008136"/>
        <c:axId val="401011088"/>
      </c:lineChart>
      <c:catAx>
        <c:axId val="40100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011088"/>
        <c:crosses val="autoZero"/>
        <c:auto val="1"/>
        <c:lblAlgn val="ctr"/>
        <c:lblOffset val="100"/>
        <c:noMultiLvlLbl val="0"/>
      </c:catAx>
      <c:valAx>
        <c:axId val="40101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008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Accuracy by Training Epoch - 1 Hidden Layer, 20 Nodes per Layer, </a:t>
            </a:r>
            <a:r>
              <a:rPr lang="el-GR" sz="1800" b="0" i="0" baseline="0">
                <a:effectLst/>
              </a:rPr>
              <a:t>η</a:t>
            </a:r>
            <a:r>
              <a:rPr lang="en-US" sz="1800" b="0" i="0" baseline="0">
                <a:effectLst/>
              </a:rPr>
              <a:t> = 0.2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0.43739600000000001</c:v>
                </c:pt>
                <c:pt idx="1">
                  <c:v>0.86867000000000005</c:v>
                </c:pt>
                <c:pt idx="2">
                  <c:v>0.93544799999999995</c:v>
                </c:pt>
                <c:pt idx="3">
                  <c:v>0.94379500000000005</c:v>
                </c:pt>
                <c:pt idx="4">
                  <c:v>0.94435199999999997</c:v>
                </c:pt>
                <c:pt idx="5">
                  <c:v>0.94379500000000005</c:v>
                </c:pt>
                <c:pt idx="6">
                  <c:v>0.946021</c:v>
                </c:pt>
                <c:pt idx="7">
                  <c:v>0.94880399999999998</c:v>
                </c:pt>
                <c:pt idx="8">
                  <c:v>0.94991700000000001</c:v>
                </c:pt>
                <c:pt idx="9">
                  <c:v>0.94991700000000001</c:v>
                </c:pt>
                <c:pt idx="10">
                  <c:v>0.95269899999999996</c:v>
                </c:pt>
                <c:pt idx="11">
                  <c:v>0.95436799999999999</c:v>
                </c:pt>
                <c:pt idx="12">
                  <c:v>0.95603800000000005</c:v>
                </c:pt>
                <c:pt idx="13">
                  <c:v>0.95492500000000002</c:v>
                </c:pt>
                <c:pt idx="14">
                  <c:v>0.95492500000000002</c:v>
                </c:pt>
                <c:pt idx="15">
                  <c:v>0.95548100000000002</c:v>
                </c:pt>
                <c:pt idx="16">
                  <c:v>0.95659400000000006</c:v>
                </c:pt>
                <c:pt idx="17">
                  <c:v>0.95715099999999997</c:v>
                </c:pt>
                <c:pt idx="18">
                  <c:v>0.958264</c:v>
                </c:pt>
                <c:pt idx="19">
                  <c:v>0.95937700000000004</c:v>
                </c:pt>
                <c:pt idx="20">
                  <c:v>0.95937700000000004</c:v>
                </c:pt>
                <c:pt idx="21">
                  <c:v>0.95937700000000004</c:v>
                </c:pt>
                <c:pt idx="22">
                  <c:v>0.95937700000000004</c:v>
                </c:pt>
                <c:pt idx="23">
                  <c:v>0.95937700000000004</c:v>
                </c:pt>
                <c:pt idx="24">
                  <c:v>0.958264</c:v>
                </c:pt>
                <c:pt idx="25">
                  <c:v>0.95770699999999997</c:v>
                </c:pt>
                <c:pt idx="26">
                  <c:v>0.958264</c:v>
                </c:pt>
                <c:pt idx="27">
                  <c:v>0.95882000000000001</c:v>
                </c:pt>
                <c:pt idx="28">
                  <c:v>0.95882000000000001</c:v>
                </c:pt>
                <c:pt idx="29">
                  <c:v>0.95882000000000001</c:v>
                </c:pt>
                <c:pt idx="30">
                  <c:v>0.95937700000000004</c:v>
                </c:pt>
                <c:pt idx="31">
                  <c:v>0.95937700000000004</c:v>
                </c:pt>
                <c:pt idx="32">
                  <c:v>0.95937700000000004</c:v>
                </c:pt>
                <c:pt idx="33">
                  <c:v>0.95882000000000001</c:v>
                </c:pt>
                <c:pt idx="34">
                  <c:v>0.95937700000000004</c:v>
                </c:pt>
                <c:pt idx="35">
                  <c:v>0.95993300000000004</c:v>
                </c:pt>
                <c:pt idx="36">
                  <c:v>0.95993300000000004</c:v>
                </c:pt>
                <c:pt idx="37">
                  <c:v>0.95993300000000004</c:v>
                </c:pt>
                <c:pt idx="38">
                  <c:v>0.95993300000000004</c:v>
                </c:pt>
                <c:pt idx="39">
                  <c:v>0.95993300000000004</c:v>
                </c:pt>
                <c:pt idx="40">
                  <c:v>0.96048999999999995</c:v>
                </c:pt>
                <c:pt idx="41">
                  <c:v>0.96048999999999995</c:v>
                </c:pt>
                <c:pt idx="42">
                  <c:v>0.96048999999999995</c:v>
                </c:pt>
                <c:pt idx="43">
                  <c:v>0.96048999999999995</c:v>
                </c:pt>
                <c:pt idx="44">
                  <c:v>0.96048999999999995</c:v>
                </c:pt>
                <c:pt idx="45">
                  <c:v>0.96048999999999995</c:v>
                </c:pt>
                <c:pt idx="46">
                  <c:v>0.95993300000000004</c:v>
                </c:pt>
                <c:pt idx="47">
                  <c:v>0.95993300000000004</c:v>
                </c:pt>
                <c:pt idx="48">
                  <c:v>0.95993300000000004</c:v>
                </c:pt>
                <c:pt idx="49">
                  <c:v>0.95993300000000004</c:v>
                </c:pt>
                <c:pt idx="50">
                  <c:v>0.95993300000000004</c:v>
                </c:pt>
                <c:pt idx="51">
                  <c:v>0.95993300000000004</c:v>
                </c:pt>
                <c:pt idx="52">
                  <c:v>0.95993300000000004</c:v>
                </c:pt>
                <c:pt idx="53">
                  <c:v>0.95993300000000004</c:v>
                </c:pt>
                <c:pt idx="54">
                  <c:v>0.95993300000000004</c:v>
                </c:pt>
                <c:pt idx="55">
                  <c:v>0.95993300000000004</c:v>
                </c:pt>
                <c:pt idx="56">
                  <c:v>0.95937700000000004</c:v>
                </c:pt>
                <c:pt idx="57">
                  <c:v>0.95937700000000004</c:v>
                </c:pt>
                <c:pt idx="58">
                  <c:v>0.95937700000000004</c:v>
                </c:pt>
                <c:pt idx="59">
                  <c:v>0.95937700000000004</c:v>
                </c:pt>
                <c:pt idx="60">
                  <c:v>0.95937700000000004</c:v>
                </c:pt>
                <c:pt idx="61">
                  <c:v>0.95937700000000004</c:v>
                </c:pt>
                <c:pt idx="62">
                  <c:v>0.95937700000000004</c:v>
                </c:pt>
                <c:pt idx="63">
                  <c:v>0.95937700000000004</c:v>
                </c:pt>
                <c:pt idx="64">
                  <c:v>0.95882000000000001</c:v>
                </c:pt>
                <c:pt idx="65">
                  <c:v>0.958264</c:v>
                </c:pt>
                <c:pt idx="66">
                  <c:v>0.958264</c:v>
                </c:pt>
                <c:pt idx="67">
                  <c:v>0.958264</c:v>
                </c:pt>
                <c:pt idx="68">
                  <c:v>0.958264</c:v>
                </c:pt>
                <c:pt idx="69">
                  <c:v>0.95882000000000001</c:v>
                </c:pt>
                <c:pt idx="70">
                  <c:v>0.95882000000000001</c:v>
                </c:pt>
                <c:pt idx="71">
                  <c:v>0.95882000000000001</c:v>
                </c:pt>
                <c:pt idx="72">
                  <c:v>0.95882000000000001</c:v>
                </c:pt>
                <c:pt idx="73">
                  <c:v>0.95882000000000001</c:v>
                </c:pt>
                <c:pt idx="74">
                  <c:v>0.95882000000000001</c:v>
                </c:pt>
                <c:pt idx="75">
                  <c:v>0.95882000000000001</c:v>
                </c:pt>
                <c:pt idx="76">
                  <c:v>0.95882000000000001</c:v>
                </c:pt>
                <c:pt idx="77">
                  <c:v>0.95882000000000001</c:v>
                </c:pt>
                <c:pt idx="78">
                  <c:v>0.95882000000000001</c:v>
                </c:pt>
                <c:pt idx="79">
                  <c:v>0.95882000000000001</c:v>
                </c:pt>
                <c:pt idx="80">
                  <c:v>0.95882000000000001</c:v>
                </c:pt>
                <c:pt idx="81">
                  <c:v>0.95937700000000004</c:v>
                </c:pt>
                <c:pt idx="82">
                  <c:v>0.95937700000000004</c:v>
                </c:pt>
                <c:pt idx="83">
                  <c:v>0.95937700000000004</c:v>
                </c:pt>
                <c:pt idx="84">
                  <c:v>0.95937700000000004</c:v>
                </c:pt>
                <c:pt idx="85">
                  <c:v>0.95937700000000004</c:v>
                </c:pt>
                <c:pt idx="86">
                  <c:v>0.95937700000000004</c:v>
                </c:pt>
                <c:pt idx="87">
                  <c:v>0.95937700000000004</c:v>
                </c:pt>
                <c:pt idx="88">
                  <c:v>0.95937700000000004</c:v>
                </c:pt>
                <c:pt idx="89">
                  <c:v>0.95937700000000004</c:v>
                </c:pt>
                <c:pt idx="90">
                  <c:v>0.95937700000000004</c:v>
                </c:pt>
                <c:pt idx="91">
                  <c:v>0.95993300000000004</c:v>
                </c:pt>
                <c:pt idx="92">
                  <c:v>0.95937700000000004</c:v>
                </c:pt>
                <c:pt idx="93">
                  <c:v>0.95993300000000004</c:v>
                </c:pt>
                <c:pt idx="94">
                  <c:v>0.96048999999999995</c:v>
                </c:pt>
                <c:pt idx="95">
                  <c:v>0.96048999999999995</c:v>
                </c:pt>
                <c:pt idx="96">
                  <c:v>0.96048999999999995</c:v>
                </c:pt>
                <c:pt idx="97">
                  <c:v>0.96048999999999995</c:v>
                </c:pt>
                <c:pt idx="98">
                  <c:v>0.96048999999999995</c:v>
                </c:pt>
                <c:pt idx="99">
                  <c:v>0.96104599999999996</c:v>
                </c:pt>
                <c:pt idx="100">
                  <c:v>0.96104599999999996</c:v>
                </c:pt>
                <c:pt idx="101">
                  <c:v>0.96104599999999996</c:v>
                </c:pt>
                <c:pt idx="102">
                  <c:v>0.96104599999999996</c:v>
                </c:pt>
                <c:pt idx="103">
                  <c:v>0.96104599999999996</c:v>
                </c:pt>
                <c:pt idx="104">
                  <c:v>0.96104599999999996</c:v>
                </c:pt>
                <c:pt idx="105">
                  <c:v>0.96104599999999996</c:v>
                </c:pt>
                <c:pt idx="106">
                  <c:v>0.96104599999999996</c:v>
                </c:pt>
                <c:pt idx="107">
                  <c:v>0.96104599999999996</c:v>
                </c:pt>
                <c:pt idx="108">
                  <c:v>0.96104599999999996</c:v>
                </c:pt>
                <c:pt idx="109">
                  <c:v>0.96104599999999996</c:v>
                </c:pt>
                <c:pt idx="110">
                  <c:v>0.96104599999999996</c:v>
                </c:pt>
                <c:pt idx="111">
                  <c:v>0.96104599999999996</c:v>
                </c:pt>
                <c:pt idx="112">
                  <c:v>0.96160299999999999</c:v>
                </c:pt>
                <c:pt idx="113">
                  <c:v>0.96160299999999999</c:v>
                </c:pt>
                <c:pt idx="114">
                  <c:v>0.96160299999999999</c:v>
                </c:pt>
                <c:pt idx="115">
                  <c:v>0.96160299999999999</c:v>
                </c:pt>
                <c:pt idx="116">
                  <c:v>0.96215899999999999</c:v>
                </c:pt>
                <c:pt idx="117">
                  <c:v>0.96215899999999999</c:v>
                </c:pt>
                <c:pt idx="118">
                  <c:v>0.96215899999999999</c:v>
                </c:pt>
                <c:pt idx="119">
                  <c:v>0.96215899999999999</c:v>
                </c:pt>
                <c:pt idx="120">
                  <c:v>0.96215899999999999</c:v>
                </c:pt>
                <c:pt idx="121">
                  <c:v>0.96215899999999999</c:v>
                </c:pt>
                <c:pt idx="122">
                  <c:v>0.96271600000000002</c:v>
                </c:pt>
                <c:pt idx="123">
                  <c:v>0.96271600000000002</c:v>
                </c:pt>
                <c:pt idx="124">
                  <c:v>0.96271600000000002</c:v>
                </c:pt>
                <c:pt idx="125">
                  <c:v>0.96271600000000002</c:v>
                </c:pt>
                <c:pt idx="126">
                  <c:v>0.96271600000000002</c:v>
                </c:pt>
                <c:pt idx="127">
                  <c:v>0.96271600000000002</c:v>
                </c:pt>
                <c:pt idx="128">
                  <c:v>0.96271600000000002</c:v>
                </c:pt>
                <c:pt idx="129">
                  <c:v>0.96271600000000002</c:v>
                </c:pt>
                <c:pt idx="130">
                  <c:v>0.96271600000000002</c:v>
                </c:pt>
                <c:pt idx="131">
                  <c:v>0.96271600000000002</c:v>
                </c:pt>
                <c:pt idx="132">
                  <c:v>0.96327200000000002</c:v>
                </c:pt>
                <c:pt idx="133">
                  <c:v>0.96327200000000002</c:v>
                </c:pt>
                <c:pt idx="134">
                  <c:v>0.96327200000000002</c:v>
                </c:pt>
                <c:pt idx="135">
                  <c:v>0.96327200000000002</c:v>
                </c:pt>
                <c:pt idx="136">
                  <c:v>0.96327200000000002</c:v>
                </c:pt>
                <c:pt idx="137">
                  <c:v>0.96327200000000002</c:v>
                </c:pt>
                <c:pt idx="138">
                  <c:v>0.96327200000000002</c:v>
                </c:pt>
                <c:pt idx="139">
                  <c:v>0.96327200000000002</c:v>
                </c:pt>
                <c:pt idx="140">
                  <c:v>0.96327200000000002</c:v>
                </c:pt>
                <c:pt idx="141">
                  <c:v>0.96327200000000002</c:v>
                </c:pt>
                <c:pt idx="142">
                  <c:v>0.96382900000000005</c:v>
                </c:pt>
                <c:pt idx="143">
                  <c:v>0.96382900000000005</c:v>
                </c:pt>
                <c:pt idx="144">
                  <c:v>0.96382900000000005</c:v>
                </c:pt>
                <c:pt idx="145">
                  <c:v>0.96382900000000005</c:v>
                </c:pt>
                <c:pt idx="146">
                  <c:v>0.96382900000000005</c:v>
                </c:pt>
                <c:pt idx="147">
                  <c:v>0.96382900000000005</c:v>
                </c:pt>
                <c:pt idx="148">
                  <c:v>0.96382900000000005</c:v>
                </c:pt>
                <c:pt idx="149">
                  <c:v>0.96382900000000005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B1-4FC0-BE6C-0F6EF642F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045272"/>
        <c:axId val="406040680"/>
      </c:lineChart>
      <c:catAx>
        <c:axId val="406045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040680"/>
        <c:crosses val="autoZero"/>
        <c:auto val="1"/>
        <c:lblAlgn val="ctr"/>
        <c:lblOffset val="100"/>
        <c:noMultiLvlLbl val="0"/>
      </c:catAx>
      <c:valAx>
        <c:axId val="40604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04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vs Training Epoch - 3 Layers, 12 Nodes per Layer, </a:t>
            </a:r>
            <a:r>
              <a:rPr lang="el-GR" sz="1400" b="0" i="0" u="none" strike="noStrike" baseline="0">
                <a:effectLst/>
              </a:rPr>
              <a:t>η</a:t>
            </a:r>
            <a:r>
              <a:rPr lang="en-US" sz="1400" b="0" i="0" u="none" strike="noStrike" baseline="0">
                <a:effectLst/>
              </a:rPr>
              <a:t> = 0.3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0.10072299999999999</c:v>
                </c:pt>
                <c:pt idx="2">
                  <c:v>0.10072299999999999</c:v>
                </c:pt>
                <c:pt idx="3">
                  <c:v>0.10072299999999999</c:v>
                </c:pt>
                <c:pt idx="4">
                  <c:v>0.10072299999999999</c:v>
                </c:pt>
                <c:pt idx="5">
                  <c:v>0.10072299999999999</c:v>
                </c:pt>
                <c:pt idx="6">
                  <c:v>0.10072299999999999</c:v>
                </c:pt>
                <c:pt idx="7">
                  <c:v>0.10072299999999999</c:v>
                </c:pt>
                <c:pt idx="8">
                  <c:v>9.6827999999999997E-2</c:v>
                </c:pt>
                <c:pt idx="9">
                  <c:v>9.6827999999999997E-2</c:v>
                </c:pt>
                <c:pt idx="10">
                  <c:v>9.6827999999999997E-2</c:v>
                </c:pt>
                <c:pt idx="11">
                  <c:v>9.6827999999999997E-2</c:v>
                </c:pt>
                <c:pt idx="12">
                  <c:v>9.6827999999999997E-2</c:v>
                </c:pt>
                <c:pt idx="13">
                  <c:v>9.6827999999999997E-2</c:v>
                </c:pt>
                <c:pt idx="14">
                  <c:v>9.6827999999999997E-2</c:v>
                </c:pt>
                <c:pt idx="15">
                  <c:v>9.6827999999999997E-2</c:v>
                </c:pt>
                <c:pt idx="16">
                  <c:v>9.6827999999999997E-2</c:v>
                </c:pt>
                <c:pt idx="17">
                  <c:v>9.6827999999999997E-2</c:v>
                </c:pt>
                <c:pt idx="18">
                  <c:v>9.6827999999999997E-2</c:v>
                </c:pt>
                <c:pt idx="19">
                  <c:v>9.6827999999999997E-2</c:v>
                </c:pt>
                <c:pt idx="20">
                  <c:v>9.6827999999999997E-2</c:v>
                </c:pt>
                <c:pt idx="21">
                  <c:v>0.20868100000000001</c:v>
                </c:pt>
                <c:pt idx="22">
                  <c:v>0.21201999999999999</c:v>
                </c:pt>
                <c:pt idx="23">
                  <c:v>0.291597</c:v>
                </c:pt>
                <c:pt idx="24">
                  <c:v>0.32109100000000002</c:v>
                </c:pt>
                <c:pt idx="25">
                  <c:v>0.34223700000000001</c:v>
                </c:pt>
                <c:pt idx="26">
                  <c:v>0.35225400000000001</c:v>
                </c:pt>
                <c:pt idx="27">
                  <c:v>0.35893199999999997</c:v>
                </c:pt>
                <c:pt idx="28">
                  <c:v>0.39677200000000001</c:v>
                </c:pt>
                <c:pt idx="29">
                  <c:v>0.44908199999999998</c:v>
                </c:pt>
                <c:pt idx="30">
                  <c:v>0.43238700000000002</c:v>
                </c:pt>
                <c:pt idx="31">
                  <c:v>0.52142500000000003</c:v>
                </c:pt>
                <c:pt idx="32">
                  <c:v>0.60990500000000003</c:v>
                </c:pt>
                <c:pt idx="33">
                  <c:v>0.621035</c:v>
                </c:pt>
                <c:pt idx="34">
                  <c:v>0.642181</c:v>
                </c:pt>
                <c:pt idx="35">
                  <c:v>0.70339499999999999</c:v>
                </c:pt>
                <c:pt idx="36">
                  <c:v>0.76293800000000001</c:v>
                </c:pt>
                <c:pt idx="37">
                  <c:v>0.86477499999999996</c:v>
                </c:pt>
                <c:pt idx="38">
                  <c:v>0.88146899999999995</c:v>
                </c:pt>
                <c:pt idx="39">
                  <c:v>0.88703399999999999</c:v>
                </c:pt>
                <c:pt idx="40">
                  <c:v>0.88592099999999996</c:v>
                </c:pt>
                <c:pt idx="41">
                  <c:v>0.88926000000000005</c:v>
                </c:pt>
                <c:pt idx="42">
                  <c:v>0.87646100000000005</c:v>
                </c:pt>
                <c:pt idx="43">
                  <c:v>0.89426799999999995</c:v>
                </c:pt>
                <c:pt idx="44">
                  <c:v>0.89760700000000004</c:v>
                </c:pt>
                <c:pt idx="45">
                  <c:v>0.90372799999999998</c:v>
                </c:pt>
                <c:pt idx="46">
                  <c:v>0.90094600000000002</c:v>
                </c:pt>
                <c:pt idx="47">
                  <c:v>0.91541499999999998</c:v>
                </c:pt>
                <c:pt idx="48">
                  <c:v>0.90539800000000004</c:v>
                </c:pt>
                <c:pt idx="49">
                  <c:v>0.86310500000000001</c:v>
                </c:pt>
                <c:pt idx="50">
                  <c:v>0.89927699999999999</c:v>
                </c:pt>
                <c:pt idx="51">
                  <c:v>0.91986599999999996</c:v>
                </c:pt>
                <c:pt idx="52">
                  <c:v>0.92097899999999999</c:v>
                </c:pt>
                <c:pt idx="53">
                  <c:v>0.91597099999999998</c:v>
                </c:pt>
                <c:pt idx="54">
                  <c:v>0.91986599999999996</c:v>
                </c:pt>
                <c:pt idx="55">
                  <c:v>0.87367799999999995</c:v>
                </c:pt>
                <c:pt idx="56">
                  <c:v>0.90929300000000002</c:v>
                </c:pt>
                <c:pt idx="57">
                  <c:v>0.92431799999999997</c:v>
                </c:pt>
                <c:pt idx="58">
                  <c:v>0.92654400000000003</c:v>
                </c:pt>
                <c:pt idx="59">
                  <c:v>0.925431</c:v>
                </c:pt>
                <c:pt idx="60">
                  <c:v>0.92932700000000001</c:v>
                </c:pt>
                <c:pt idx="61">
                  <c:v>0.90985000000000005</c:v>
                </c:pt>
                <c:pt idx="62">
                  <c:v>0.90706699999999996</c:v>
                </c:pt>
                <c:pt idx="63">
                  <c:v>0.92320500000000005</c:v>
                </c:pt>
                <c:pt idx="64">
                  <c:v>0.92821399999999998</c:v>
                </c:pt>
                <c:pt idx="65">
                  <c:v>0.925431</c:v>
                </c:pt>
                <c:pt idx="66">
                  <c:v>0.92264900000000005</c:v>
                </c:pt>
                <c:pt idx="67">
                  <c:v>0.91875300000000004</c:v>
                </c:pt>
                <c:pt idx="68">
                  <c:v>0.91764100000000004</c:v>
                </c:pt>
                <c:pt idx="69">
                  <c:v>0.93155299999999996</c:v>
                </c:pt>
                <c:pt idx="70">
                  <c:v>0.92932700000000001</c:v>
                </c:pt>
                <c:pt idx="71">
                  <c:v>0.92654400000000003</c:v>
                </c:pt>
                <c:pt idx="72">
                  <c:v>0.92598800000000003</c:v>
                </c:pt>
                <c:pt idx="73">
                  <c:v>0.92153600000000002</c:v>
                </c:pt>
                <c:pt idx="74">
                  <c:v>0.93155299999999996</c:v>
                </c:pt>
                <c:pt idx="75">
                  <c:v>0.93600399999999995</c:v>
                </c:pt>
                <c:pt idx="76">
                  <c:v>0.933222</c:v>
                </c:pt>
                <c:pt idx="77">
                  <c:v>0.933222</c:v>
                </c:pt>
                <c:pt idx="78">
                  <c:v>0.93377900000000003</c:v>
                </c:pt>
                <c:pt idx="79">
                  <c:v>0.93544799999999995</c:v>
                </c:pt>
                <c:pt idx="80">
                  <c:v>0.93767400000000001</c:v>
                </c:pt>
                <c:pt idx="81">
                  <c:v>0.93433500000000003</c:v>
                </c:pt>
                <c:pt idx="82">
                  <c:v>0.93544799999999995</c:v>
                </c:pt>
                <c:pt idx="83">
                  <c:v>0.93155299999999996</c:v>
                </c:pt>
                <c:pt idx="84">
                  <c:v>0.93600399999999995</c:v>
                </c:pt>
                <c:pt idx="85">
                  <c:v>0.93377900000000003</c:v>
                </c:pt>
                <c:pt idx="86">
                  <c:v>0.92932700000000001</c:v>
                </c:pt>
                <c:pt idx="87">
                  <c:v>0.932666</c:v>
                </c:pt>
                <c:pt idx="88">
                  <c:v>0.93600399999999995</c:v>
                </c:pt>
                <c:pt idx="89">
                  <c:v>0.93711699999999998</c:v>
                </c:pt>
                <c:pt idx="90">
                  <c:v>0.92264900000000005</c:v>
                </c:pt>
                <c:pt idx="91">
                  <c:v>0.94045599999999996</c:v>
                </c:pt>
                <c:pt idx="92">
                  <c:v>0.93489100000000003</c:v>
                </c:pt>
                <c:pt idx="93">
                  <c:v>0.93767400000000001</c:v>
                </c:pt>
                <c:pt idx="94">
                  <c:v>0.93934300000000004</c:v>
                </c:pt>
                <c:pt idx="95">
                  <c:v>0.93489100000000003</c:v>
                </c:pt>
                <c:pt idx="96">
                  <c:v>0.92988300000000002</c:v>
                </c:pt>
                <c:pt idx="97">
                  <c:v>0.92876999999999998</c:v>
                </c:pt>
                <c:pt idx="98">
                  <c:v>0.94045599999999996</c:v>
                </c:pt>
                <c:pt idx="99">
                  <c:v>0.94268200000000002</c:v>
                </c:pt>
                <c:pt idx="100">
                  <c:v>0.92431799999999997</c:v>
                </c:pt>
                <c:pt idx="101">
                  <c:v>0.92431799999999997</c:v>
                </c:pt>
                <c:pt idx="102">
                  <c:v>0.93656099999999998</c:v>
                </c:pt>
                <c:pt idx="103">
                  <c:v>0.932666</c:v>
                </c:pt>
                <c:pt idx="104">
                  <c:v>0.93711699999999998</c:v>
                </c:pt>
                <c:pt idx="105">
                  <c:v>0.93377900000000003</c:v>
                </c:pt>
                <c:pt idx="106">
                  <c:v>0.93210899999999997</c:v>
                </c:pt>
                <c:pt idx="107">
                  <c:v>0.93989999999999996</c:v>
                </c:pt>
                <c:pt idx="108">
                  <c:v>0.93433500000000003</c:v>
                </c:pt>
                <c:pt idx="109">
                  <c:v>0.93210899999999997</c:v>
                </c:pt>
                <c:pt idx="110">
                  <c:v>0.92654400000000003</c:v>
                </c:pt>
                <c:pt idx="111">
                  <c:v>0.93377900000000003</c:v>
                </c:pt>
                <c:pt idx="112">
                  <c:v>0.93823000000000001</c:v>
                </c:pt>
                <c:pt idx="113">
                  <c:v>0.932666</c:v>
                </c:pt>
                <c:pt idx="114">
                  <c:v>0.933222</c:v>
                </c:pt>
                <c:pt idx="115">
                  <c:v>0.92876999999999998</c:v>
                </c:pt>
                <c:pt idx="116">
                  <c:v>0.93711699999999998</c:v>
                </c:pt>
                <c:pt idx="117">
                  <c:v>0.93600399999999995</c:v>
                </c:pt>
                <c:pt idx="118">
                  <c:v>0.94045599999999996</c:v>
                </c:pt>
                <c:pt idx="119">
                  <c:v>0.93489100000000003</c:v>
                </c:pt>
                <c:pt idx="120">
                  <c:v>0.93656099999999998</c:v>
                </c:pt>
                <c:pt idx="121">
                  <c:v>0.93099600000000005</c:v>
                </c:pt>
                <c:pt idx="122">
                  <c:v>0.93823000000000001</c:v>
                </c:pt>
                <c:pt idx="123">
                  <c:v>0.93544799999999995</c:v>
                </c:pt>
                <c:pt idx="124">
                  <c:v>0.93989999999999996</c:v>
                </c:pt>
                <c:pt idx="125">
                  <c:v>0.94379500000000005</c:v>
                </c:pt>
                <c:pt idx="126">
                  <c:v>0.93433500000000003</c:v>
                </c:pt>
                <c:pt idx="127">
                  <c:v>0.91875300000000004</c:v>
                </c:pt>
                <c:pt idx="128">
                  <c:v>0.93433500000000003</c:v>
                </c:pt>
                <c:pt idx="129">
                  <c:v>0.93600399999999995</c:v>
                </c:pt>
                <c:pt idx="130">
                  <c:v>0.93989999999999996</c:v>
                </c:pt>
                <c:pt idx="131">
                  <c:v>0.93878700000000004</c:v>
                </c:pt>
                <c:pt idx="132">
                  <c:v>0.93489100000000003</c:v>
                </c:pt>
                <c:pt idx="133">
                  <c:v>0.93934300000000004</c:v>
                </c:pt>
                <c:pt idx="134">
                  <c:v>0.932666</c:v>
                </c:pt>
                <c:pt idx="135">
                  <c:v>0.93989999999999996</c:v>
                </c:pt>
                <c:pt idx="136">
                  <c:v>0.93823000000000001</c:v>
                </c:pt>
                <c:pt idx="137">
                  <c:v>0.93600399999999995</c:v>
                </c:pt>
                <c:pt idx="138">
                  <c:v>0.93989999999999996</c:v>
                </c:pt>
                <c:pt idx="139">
                  <c:v>0.932666</c:v>
                </c:pt>
                <c:pt idx="140">
                  <c:v>0.93600399999999995</c:v>
                </c:pt>
                <c:pt idx="141">
                  <c:v>0.94045599999999996</c:v>
                </c:pt>
                <c:pt idx="142">
                  <c:v>0.93767400000000001</c:v>
                </c:pt>
                <c:pt idx="143">
                  <c:v>0.92988300000000002</c:v>
                </c:pt>
                <c:pt idx="144">
                  <c:v>0.93989999999999996</c:v>
                </c:pt>
                <c:pt idx="145">
                  <c:v>0.94045599999999996</c:v>
                </c:pt>
                <c:pt idx="146">
                  <c:v>0.93878700000000004</c:v>
                </c:pt>
                <c:pt idx="147">
                  <c:v>0.93989999999999996</c:v>
                </c:pt>
                <c:pt idx="148">
                  <c:v>0.93210899999999997</c:v>
                </c:pt>
                <c:pt idx="149">
                  <c:v>0.93544799999999995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B4-4698-A9FE-097146B6F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143336"/>
        <c:axId val="423144320"/>
      </c:lineChart>
      <c:catAx>
        <c:axId val="423143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44320"/>
        <c:crosses val="autoZero"/>
        <c:auto val="1"/>
        <c:lblAlgn val="ctr"/>
        <c:lblOffset val="100"/>
        <c:noMultiLvlLbl val="0"/>
      </c:catAx>
      <c:valAx>
        <c:axId val="42314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43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Accuracy by Training Epoch - 3 Hidden Layers, 13 Nodes per Layer, </a:t>
            </a:r>
            <a:r>
              <a:rPr lang="el-GR" sz="1800" b="0" i="0" baseline="0" dirty="0">
                <a:effectLst/>
              </a:rPr>
              <a:t>η</a:t>
            </a:r>
            <a:r>
              <a:rPr lang="en-US" sz="1800" b="0" i="0" baseline="0" dirty="0">
                <a:effectLst/>
              </a:rPr>
              <a:t> = 0.3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0.10072299999999999</c:v>
                </c:pt>
                <c:pt idx="2">
                  <c:v>0.10072299999999999</c:v>
                </c:pt>
                <c:pt idx="3">
                  <c:v>0.10072299999999999</c:v>
                </c:pt>
                <c:pt idx="4">
                  <c:v>0.10072299999999999</c:v>
                </c:pt>
                <c:pt idx="5">
                  <c:v>0.10072299999999999</c:v>
                </c:pt>
                <c:pt idx="6">
                  <c:v>0.10072299999999999</c:v>
                </c:pt>
                <c:pt idx="7">
                  <c:v>0.10072299999999999</c:v>
                </c:pt>
                <c:pt idx="8">
                  <c:v>9.6827999999999997E-2</c:v>
                </c:pt>
                <c:pt idx="9">
                  <c:v>9.6827999999999997E-2</c:v>
                </c:pt>
                <c:pt idx="10">
                  <c:v>9.6827999999999997E-2</c:v>
                </c:pt>
                <c:pt idx="11">
                  <c:v>9.6827999999999997E-2</c:v>
                </c:pt>
                <c:pt idx="12">
                  <c:v>9.6827999999999997E-2</c:v>
                </c:pt>
                <c:pt idx="13">
                  <c:v>9.6827999999999997E-2</c:v>
                </c:pt>
                <c:pt idx="14">
                  <c:v>9.6827999999999997E-2</c:v>
                </c:pt>
                <c:pt idx="15">
                  <c:v>9.6827999999999997E-2</c:v>
                </c:pt>
                <c:pt idx="16">
                  <c:v>9.6827999999999997E-2</c:v>
                </c:pt>
                <c:pt idx="17">
                  <c:v>9.6827999999999997E-2</c:v>
                </c:pt>
                <c:pt idx="18">
                  <c:v>9.6827999999999997E-2</c:v>
                </c:pt>
                <c:pt idx="19">
                  <c:v>9.6827999999999997E-2</c:v>
                </c:pt>
                <c:pt idx="20">
                  <c:v>9.6827999999999997E-2</c:v>
                </c:pt>
                <c:pt idx="21">
                  <c:v>9.6827999999999997E-2</c:v>
                </c:pt>
                <c:pt idx="22">
                  <c:v>9.6827999999999997E-2</c:v>
                </c:pt>
                <c:pt idx="23">
                  <c:v>9.6827999999999997E-2</c:v>
                </c:pt>
                <c:pt idx="24">
                  <c:v>9.6827999999999997E-2</c:v>
                </c:pt>
                <c:pt idx="25">
                  <c:v>0.119087</c:v>
                </c:pt>
                <c:pt idx="26">
                  <c:v>0.19087399999999999</c:v>
                </c:pt>
                <c:pt idx="27">
                  <c:v>0.128548</c:v>
                </c:pt>
                <c:pt idx="28">
                  <c:v>0.25097399999999997</c:v>
                </c:pt>
                <c:pt idx="29">
                  <c:v>0.27434599999999998</c:v>
                </c:pt>
                <c:pt idx="30">
                  <c:v>0.28046700000000002</c:v>
                </c:pt>
                <c:pt idx="31">
                  <c:v>0.28825800000000001</c:v>
                </c:pt>
                <c:pt idx="32">
                  <c:v>0.335003</c:v>
                </c:pt>
                <c:pt idx="33">
                  <c:v>0.36727900000000002</c:v>
                </c:pt>
                <c:pt idx="34">
                  <c:v>0.40289399999999997</c:v>
                </c:pt>
                <c:pt idx="35">
                  <c:v>0.42626599999999998</c:v>
                </c:pt>
                <c:pt idx="36">
                  <c:v>0.46800199999999997</c:v>
                </c:pt>
                <c:pt idx="37">
                  <c:v>0.55815199999999998</c:v>
                </c:pt>
                <c:pt idx="38">
                  <c:v>0.63216499999999998</c:v>
                </c:pt>
                <c:pt idx="39">
                  <c:v>0.716194</c:v>
                </c:pt>
                <c:pt idx="40">
                  <c:v>0.73121899999999995</c:v>
                </c:pt>
                <c:pt idx="41">
                  <c:v>0.76627699999999999</c:v>
                </c:pt>
                <c:pt idx="42">
                  <c:v>0.80801299999999998</c:v>
                </c:pt>
                <c:pt idx="43">
                  <c:v>0.85587100000000005</c:v>
                </c:pt>
                <c:pt idx="44">
                  <c:v>0.90595400000000004</c:v>
                </c:pt>
                <c:pt idx="45">
                  <c:v>0.91096299999999997</c:v>
                </c:pt>
                <c:pt idx="46">
                  <c:v>0.91096299999999997</c:v>
                </c:pt>
                <c:pt idx="47">
                  <c:v>0.91318900000000003</c:v>
                </c:pt>
                <c:pt idx="48">
                  <c:v>0.91764100000000004</c:v>
                </c:pt>
                <c:pt idx="49">
                  <c:v>0.924875</c:v>
                </c:pt>
                <c:pt idx="50">
                  <c:v>0.92654400000000003</c:v>
                </c:pt>
                <c:pt idx="51">
                  <c:v>0.92988300000000002</c:v>
                </c:pt>
                <c:pt idx="52">
                  <c:v>0.91652800000000001</c:v>
                </c:pt>
                <c:pt idx="53">
                  <c:v>0.924875</c:v>
                </c:pt>
                <c:pt idx="54">
                  <c:v>0.93099600000000005</c:v>
                </c:pt>
                <c:pt idx="55">
                  <c:v>0.93711699999999998</c:v>
                </c:pt>
                <c:pt idx="56">
                  <c:v>0.92988300000000002</c:v>
                </c:pt>
                <c:pt idx="57">
                  <c:v>0.92765699999999995</c:v>
                </c:pt>
                <c:pt idx="58">
                  <c:v>0.93210899999999997</c:v>
                </c:pt>
                <c:pt idx="59">
                  <c:v>0.92821399999999998</c:v>
                </c:pt>
                <c:pt idx="60">
                  <c:v>0.932666</c:v>
                </c:pt>
                <c:pt idx="61">
                  <c:v>0.93544799999999995</c:v>
                </c:pt>
                <c:pt idx="62">
                  <c:v>0.93711699999999998</c:v>
                </c:pt>
                <c:pt idx="63">
                  <c:v>0.93711699999999998</c:v>
                </c:pt>
                <c:pt idx="64">
                  <c:v>0.94101299999999999</c:v>
                </c:pt>
                <c:pt idx="65">
                  <c:v>0.93878700000000004</c:v>
                </c:pt>
                <c:pt idx="66">
                  <c:v>0.93433500000000003</c:v>
                </c:pt>
                <c:pt idx="67">
                  <c:v>0.93823000000000001</c:v>
                </c:pt>
                <c:pt idx="68">
                  <c:v>0.93433500000000003</c:v>
                </c:pt>
                <c:pt idx="69">
                  <c:v>0.93934300000000004</c:v>
                </c:pt>
                <c:pt idx="70">
                  <c:v>0.92710099999999995</c:v>
                </c:pt>
                <c:pt idx="71">
                  <c:v>0.92710099999999995</c:v>
                </c:pt>
                <c:pt idx="72">
                  <c:v>0.94045599999999996</c:v>
                </c:pt>
                <c:pt idx="73">
                  <c:v>0.93433500000000003</c:v>
                </c:pt>
                <c:pt idx="74">
                  <c:v>0.93934300000000004</c:v>
                </c:pt>
                <c:pt idx="75">
                  <c:v>0.92710099999999995</c:v>
                </c:pt>
                <c:pt idx="76">
                  <c:v>0.93823000000000001</c:v>
                </c:pt>
                <c:pt idx="77">
                  <c:v>0.93823000000000001</c:v>
                </c:pt>
                <c:pt idx="78">
                  <c:v>0.92876999999999998</c:v>
                </c:pt>
                <c:pt idx="79">
                  <c:v>0.94156899999999999</c:v>
                </c:pt>
                <c:pt idx="80">
                  <c:v>0.93989999999999996</c:v>
                </c:pt>
                <c:pt idx="81">
                  <c:v>0.924875</c:v>
                </c:pt>
                <c:pt idx="82">
                  <c:v>0.94323900000000005</c:v>
                </c:pt>
                <c:pt idx="83">
                  <c:v>0.93878700000000004</c:v>
                </c:pt>
                <c:pt idx="84">
                  <c:v>0.94435199999999997</c:v>
                </c:pt>
                <c:pt idx="85">
                  <c:v>0.94212600000000002</c:v>
                </c:pt>
                <c:pt idx="86">
                  <c:v>0.946021</c:v>
                </c:pt>
                <c:pt idx="87">
                  <c:v>0.94880399999999998</c:v>
                </c:pt>
                <c:pt idx="88">
                  <c:v>0.94212600000000002</c:v>
                </c:pt>
                <c:pt idx="89">
                  <c:v>0.93934300000000004</c:v>
                </c:pt>
                <c:pt idx="90">
                  <c:v>0.94101299999999999</c:v>
                </c:pt>
                <c:pt idx="91">
                  <c:v>0.94713400000000003</c:v>
                </c:pt>
                <c:pt idx="92">
                  <c:v>0.94490799999999997</c:v>
                </c:pt>
                <c:pt idx="93">
                  <c:v>0.94379500000000005</c:v>
                </c:pt>
                <c:pt idx="94">
                  <c:v>0.93878700000000004</c:v>
                </c:pt>
                <c:pt idx="95">
                  <c:v>0.94657800000000003</c:v>
                </c:pt>
                <c:pt idx="96">
                  <c:v>0.94045599999999996</c:v>
                </c:pt>
                <c:pt idx="97">
                  <c:v>0.93767400000000001</c:v>
                </c:pt>
                <c:pt idx="98">
                  <c:v>0.94268200000000002</c:v>
                </c:pt>
                <c:pt idx="99">
                  <c:v>0.94268200000000002</c:v>
                </c:pt>
                <c:pt idx="100">
                  <c:v>0.94490799999999997</c:v>
                </c:pt>
                <c:pt idx="101">
                  <c:v>0.94435199999999997</c:v>
                </c:pt>
                <c:pt idx="102">
                  <c:v>0.94935999999999998</c:v>
                </c:pt>
                <c:pt idx="103">
                  <c:v>0.94268200000000002</c:v>
                </c:pt>
                <c:pt idx="104">
                  <c:v>0.94268200000000002</c:v>
                </c:pt>
                <c:pt idx="105">
                  <c:v>0.945465</c:v>
                </c:pt>
                <c:pt idx="106">
                  <c:v>0.94156899999999999</c:v>
                </c:pt>
                <c:pt idx="107">
                  <c:v>0.94268200000000002</c:v>
                </c:pt>
                <c:pt idx="108">
                  <c:v>0.93767400000000001</c:v>
                </c:pt>
                <c:pt idx="109">
                  <c:v>0.94713400000000003</c:v>
                </c:pt>
                <c:pt idx="110">
                  <c:v>0.93934300000000004</c:v>
                </c:pt>
                <c:pt idx="111">
                  <c:v>0.93767400000000001</c:v>
                </c:pt>
                <c:pt idx="112">
                  <c:v>0.94379500000000005</c:v>
                </c:pt>
                <c:pt idx="113">
                  <c:v>0.94490799999999997</c:v>
                </c:pt>
                <c:pt idx="114">
                  <c:v>0.94991700000000001</c:v>
                </c:pt>
                <c:pt idx="115">
                  <c:v>0.95102900000000001</c:v>
                </c:pt>
                <c:pt idx="116">
                  <c:v>0.94435199999999997</c:v>
                </c:pt>
                <c:pt idx="117">
                  <c:v>0.946021</c:v>
                </c:pt>
                <c:pt idx="118">
                  <c:v>0.94435199999999997</c:v>
                </c:pt>
                <c:pt idx="119">
                  <c:v>0.94435199999999997</c:v>
                </c:pt>
                <c:pt idx="120">
                  <c:v>0.945465</c:v>
                </c:pt>
                <c:pt idx="121">
                  <c:v>0.94268200000000002</c:v>
                </c:pt>
                <c:pt idx="122">
                  <c:v>0.94379500000000005</c:v>
                </c:pt>
                <c:pt idx="123">
                  <c:v>0.93878700000000004</c:v>
                </c:pt>
                <c:pt idx="124">
                  <c:v>0.94212600000000002</c:v>
                </c:pt>
                <c:pt idx="125">
                  <c:v>0.94435199999999997</c:v>
                </c:pt>
                <c:pt idx="126">
                  <c:v>0.94657800000000003</c:v>
                </c:pt>
                <c:pt idx="127">
                  <c:v>0.94435199999999997</c:v>
                </c:pt>
                <c:pt idx="128">
                  <c:v>0.94212600000000002</c:v>
                </c:pt>
                <c:pt idx="129">
                  <c:v>0.94045599999999996</c:v>
                </c:pt>
                <c:pt idx="130">
                  <c:v>0.94268200000000002</c:v>
                </c:pt>
                <c:pt idx="131">
                  <c:v>0.945465</c:v>
                </c:pt>
                <c:pt idx="132">
                  <c:v>0.94769099999999995</c:v>
                </c:pt>
                <c:pt idx="133">
                  <c:v>0.94657800000000003</c:v>
                </c:pt>
                <c:pt idx="134">
                  <c:v>0.94880399999999998</c:v>
                </c:pt>
                <c:pt idx="135">
                  <c:v>0.945465</c:v>
                </c:pt>
                <c:pt idx="136">
                  <c:v>0.94991700000000001</c:v>
                </c:pt>
                <c:pt idx="137">
                  <c:v>0.94769099999999995</c:v>
                </c:pt>
                <c:pt idx="138">
                  <c:v>0.94101299999999999</c:v>
                </c:pt>
                <c:pt idx="139">
                  <c:v>0.94156899999999999</c:v>
                </c:pt>
                <c:pt idx="140">
                  <c:v>0.94713400000000003</c:v>
                </c:pt>
                <c:pt idx="141">
                  <c:v>0.94490799999999997</c:v>
                </c:pt>
                <c:pt idx="142">
                  <c:v>0.94824699999999995</c:v>
                </c:pt>
                <c:pt idx="143">
                  <c:v>0.945465</c:v>
                </c:pt>
                <c:pt idx="144">
                  <c:v>0.94435199999999997</c:v>
                </c:pt>
                <c:pt idx="145">
                  <c:v>0.94045599999999996</c:v>
                </c:pt>
                <c:pt idx="146">
                  <c:v>0.94268200000000002</c:v>
                </c:pt>
                <c:pt idx="147">
                  <c:v>0.95047300000000001</c:v>
                </c:pt>
                <c:pt idx="148">
                  <c:v>0.94323900000000005</c:v>
                </c:pt>
                <c:pt idx="149">
                  <c:v>0.94657800000000003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8B-4A05-8C16-A38CC37A2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429416"/>
        <c:axId val="407426136"/>
      </c:lineChart>
      <c:catAx>
        <c:axId val="407429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26136"/>
        <c:crosses val="autoZero"/>
        <c:auto val="1"/>
        <c:lblAlgn val="ctr"/>
        <c:lblOffset val="100"/>
        <c:noMultiLvlLbl val="0"/>
      </c:catAx>
      <c:valAx>
        <c:axId val="40742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29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Accuracy by Training Epoch - 3 Hidden Layers, 14 Nodes per Layer, </a:t>
            </a:r>
            <a:r>
              <a:rPr lang="el-GR" sz="1800" b="0" i="0" baseline="0" dirty="0">
                <a:effectLst/>
              </a:rPr>
              <a:t>η</a:t>
            </a:r>
            <a:r>
              <a:rPr lang="en-US" sz="1800" b="0" i="0" baseline="0" dirty="0">
                <a:effectLst/>
              </a:rPr>
              <a:t> = 0.3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0.10072299999999999</c:v>
                </c:pt>
                <c:pt idx="2">
                  <c:v>0.10072299999999999</c:v>
                </c:pt>
                <c:pt idx="3">
                  <c:v>0.10072299999999999</c:v>
                </c:pt>
                <c:pt idx="4">
                  <c:v>0.10072299999999999</c:v>
                </c:pt>
                <c:pt idx="5">
                  <c:v>0.10072299999999999</c:v>
                </c:pt>
                <c:pt idx="6">
                  <c:v>0.10072299999999999</c:v>
                </c:pt>
                <c:pt idx="7">
                  <c:v>0.10072299999999999</c:v>
                </c:pt>
                <c:pt idx="8">
                  <c:v>0.10072299999999999</c:v>
                </c:pt>
                <c:pt idx="9">
                  <c:v>9.6827999999999997E-2</c:v>
                </c:pt>
                <c:pt idx="10">
                  <c:v>9.6827999999999997E-2</c:v>
                </c:pt>
                <c:pt idx="11">
                  <c:v>9.6827999999999997E-2</c:v>
                </c:pt>
                <c:pt idx="12">
                  <c:v>9.6827999999999997E-2</c:v>
                </c:pt>
                <c:pt idx="13">
                  <c:v>9.6827999999999997E-2</c:v>
                </c:pt>
                <c:pt idx="14">
                  <c:v>9.6827999999999997E-2</c:v>
                </c:pt>
                <c:pt idx="15">
                  <c:v>9.6827999999999997E-2</c:v>
                </c:pt>
                <c:pt idx="16">
                  <c:v>9.6827999999999997E-2</c:v>
                </c:pt>
                <c:pt idx="17">
                  <c:v>9.6827999999999997E-2</c:v>
                </c:pt>
                <c:pt idx="18">
                  <c:v>9.6827999999999997E-2</c:v>
                </c:pt>
                <c:pt idx="19">
                  <c:v>9.6827999999999997E-2</c:v>
                </c:pt>
                <c:pt idx="20">
                  <c:v>0.10016700000000001</c:v>
                </c:pt>
                <c:pt idx="21">
                  <c:v>0.10072299999999999</c:v>
                </c:pt>
                <c:pt idx="22">
                  <c:v>0.13856399999999999</c:v>
                </c:pt>
                <c:pt idx="23">
                  <c:v>0.19810800000000001</c:v>
                </c:pt>
                <c:pt idx="24">
                  <c:v>0.219254</c:v>
                </c:pt>
                <c:pt idx="25">
                  <c:v>0.281024</c:v>
                </c:pt>
                <c:pt idx="26">
                  <c:v>0.34112399999999998</c:v>
                </c:pt>
                <c:pt idx="27">
                  <c:v>0.37173099999999998</c:v>
                </c:pt>
                <c:pt idx="28">
                  <c:v>0.40011099999999999</c:v>
                </c:pt>
                <c:pt idx="29">
                  <c:v>0.40623300000000001</c:v>
                </c:pt>
                <c:pt idx="30">
                  <c:v>0.41847499999999999</c:v>
                </c:pt>
                <c:pt idx="31">
                  <c:v>0.48302699999999998</c:v>
                </c:pt>
                <c:pt idx="32">
                  <c:v>0.52921499999999999</c:v>
                </c:pt>
                <c:pt idx="33">
                  <c:v>0.54757900000000004</c:v>
                </c:pt>
                <c:pt idx="34">
                  <c:v>0.60322799999999999</c:v>
                </c:pt>
                <c:pt idx="35">
                  <c:v>0.67167500000000002</c:v>
                </c:pt>
                <c:pt idx="36">
                  <c:v>0.69838599999999995</c:v>
                </c:pt>
                <c:pt idx="37">
                  <c:v>0.71730700000000003</c:v>
                </c:pt>
                <c:pt idx="38">
                  <c:v>0.78018900000000002</c:v>
                </c:pt>
                <c:pt idx="39">
                  <c:v>0.79577100000000001</c:v>
                </c:pt>
                <c:pt idx="40">
                  <c:v>0.86811400000000005</c:v>
                </c:pt>
                <c:pt idx="41">
                  <c:v>0.89927699999999999</c:v>
                </c:pt>
                <c:pt idx="42">
                  <c:v>0.89705100000000004</c:v>
                </c:pt>
                <c:pt idx="43">
                  <c:v>0.90929300000000002</c:v>
                </c:pt>
                <c:pt idx="44">
                  <c:v>0.90651099999999996</c:v>
                </c:pt>
                <c:pt idx="45">
                  <c:v>0.91040600000000005</c:v>
                </c:pt>
                <c:pt idx="46">
                  <c:v>0.90484100000000001</c:v>
                </c:pt>
                <c:pt idx="47">
                  <c:v>0.90929300000000002</c:v>
                </c:pt>
                <c:pt idx="48">
                  <c:v>0.90985000000000005</c:v>
                </c:pt>
                <c:pt idx="49">
                  <c:v>0.91986599999999996</c:v>
                </c:pt>
                <c:pt idx="50">
                  <c:v>0.92320500000000005</c:v>
                </c:pt>
                <c:pt idx="51">
                  <c:v>0.92654400000000003</c:v>
                </c:pt>
                <c:pt idx="52">
                  <c:v>0.924875</c:v>
                </c:pt>
                <c:pt idx="53">
                  <c:v>0.92932700000000001</c:v>
                </c:pt>
                <c:pt idx="54">
                  <c:v>0.92821399999999998</c:v>
                </c:pt>
                <c:pt idx="55">
                  <c:v>0.92097899999999999</c:v>
                </c:pt>
                <c:pt idx="56">
                  <c:v>0.93099600000000005</c:v>
                </c:pt>
                <c:pt idx="57">
                  <c:v>0.93377900000000003</c:v>
                </c:pt>
                <c:pt idx="58">
                  <c:v>0.925431</c:v>
                </c:pt>
                <c:pt idx="59">
                  <c:v>0.92765699999999995</c:v>
                </c:pt>
                <c:pt idx="60">
                  <c:v>0.92598800000000003</c:v>
                </c:pt>
                <c:pt idx="61">
                  <c:v>0.92876999999999998</c:v>
                </c:pt>
                <c:pt idx="62">
                  <c:v>0.93377900000000003</c:v>
                </c:pt>
                <c:pt idx="63">
                  <c:v>0.924875</c:v>
                </c:pt>
                <c:pt idx="64">
                  <c:v>0.92932700000000001</c:v>
                </c:pt>
                <c:pt idx="65">
                  <c:v>0.933222</c:v>
                </c:pt>
                <c:pt idx="66">
                  <c:v>0.932666</c:v>
                </c:pt>
                <c:pt idx="67">
                  <c:v>0.93878700000000004</c:v>
                </c:pt>
                <c:pt idx="68">
                  <c:v>0.93544799999999995</c:v>
                </c:pt>
                <c:pt idx="69">
                  <c:v>0.925431</c:v>
                </c:pt>
                <c:pt idx="70">
                  <c:v>0.92876999999999998</c:v>
                </c:pt>
                <c:pt idx="71">
                  <c:v>0.93210899999999997</c:v>
                </c:pt>
                <c:pt idx="72">
                  <c:v>0.93489100000000003</c:v>
                </c:pt>
                <c:pt idx="73">
                  <c:v>0.94045599999999996</c:v>
                </c:pt>
                <c:pt idx="74">
                  <c:v>0.93656099999999998</c:v>
                </c:pt>
                <c:pt idx="75">
                  <c:v>0.93878700000000004</c:v>
                </c:pt>
                <c:pt idx="76">
                  <c:v>0.93878700000000004</c:v>
                </c:pt>
                <c:pt idx="77">
                  <c:v>0.93934300000000004</c:v>
                </c:pt>
                <c:pt idx="78">
                  <c:v>0.93155299999999996</c:v>
                </c:pt>
                <c:pt idx="79">
                  <c:v>0.93433500000000003</c:v>
                </c:pt>
                <c:pt idx="80">
                  <c:v>0.932666</c:v>
                </c:pt>
                <c:pt idx="81">
                  <c:v>0.93600399999999995</c:v>
                </c:pt>
                <c:pt idx="82">
                  <c:v>0.93600399999999995</c:v>
                </c:pt>
                <c:pt idx="83">
                  <c:v>0.93377900000000003</c:v>
                </c:pt>
                <c:pt idx="84">
                  <c:v>0.93934300000000004</c:v>
                </c:pt>
                <c:pt idx="85">
                  <c:v>0.93600399999999995</c:v>
                </c:pt>
                <c:pt idx="86">
                  <c:v>0.94268200000000002</c:v>
                </c:pt>
                <c:pt idx="87">
                  <c:v>0.93711699999999998</c:v>
                </c:pt>
                <c:pt idx="88">
                  <c:v>0.94212600000000002</c:v>
                </c:pt>
                <c:pt idx="89">
                  <c:v>0.93934300000000004</c:v>
                </c:pt>
                <c:pt idx="90">
                  <c:v>0.94212600000000002</c:v>
                </c:pt>
                <c:pt idx="91">
                  <c:v>0.94156899999999999</c:v>
                </c:pt>
                <c:pt idx="92">
                  <c:v>0.94323900000000005</c:v>
                </c:pt>
                <c:pt idx="93">
                  <c:v>0.94156899999999999</c:v>
                </c:pt>
                <c:pt idx="94">
                  <c:v>0.93989999999999996</c:v>
                </c:pt>
                <c:pt idx="95">
                  <c:v>0.93989999999999996</c:v>
                </c:pt>
                <c:pt idx="96">
                  <c:v>0.93878700000000004</c:v>
                </c:pt>
                <c:pt idx="97">
                  <c:v>0.93823000000000001</c:v>
                </c:pt>
                <c:pt idx="98">
                  <c:v>0.94156899999999999</c:v>
                </c:pt>
                <c:pt idx="99">
                  <c:v>0.94156899999999999</c:v>
                </c:pt>
                <c:pt idx="100">
                  <c:v>0.94323900000000005</c:v>
                </c:pt>
                <c:pt idx="101">
                  <c:v>0.94379500000000005</c:v>
                </c:pt>
                <c:pt idx="102">
                  <c:v>0.93656099999999998</c:v>
                </c:pt>
                <c:pt idx="103">
                  <c:v>0.94045599999999996</c:v>
                </c:pt>
                <c:pt idx="104">
                  <c:v>0.94268200000000002</c:v>
                </c:pt>
                <c:pt idx="105">
                  <c:v>0.93934300000000004</c:v>
                </c:pt>
                <c:pt idx="106">
                  <c:v>0.94490799999999997</c:v>
                </c:pt>
                <c:pt idx="107">
                  <c:v>0.94156899999999999</c:v>
                </c:pt>
                <c:pt idx="108">
                  <c:v>0.94045599999999996</c:v>
                </c:pt>
                <c:pt idx="109">
                  <c:v>0.94045599999999996</c:v>
                </c:pt>
                <c:pt idx="110">
                  <c:v>0.94101299999999999</c:v>
                </c:pt>
                <c:pt idx="111">
                  <c:v>0.94268200000000002</c:v>
                </c:pt>
                <c:pt idx="112">
                  <c:v>0.94268200000000002</c:v>
                </c:pt>
                <c:pt idx="113">
                  <c:v>0.94268200000000002</c:v>
                </c:pt>
                <c:pt idx="114">
                  <c:v>0.93934300000000004</c:v>
                </c:pt>
                <c:pt idx="115">
                  <c:v>0.94045599999999996</c:v>
                </c:pt>
                <c:pt idx="116">
                  <c:v>0.94045599999999996</c:v>
                </c:pt>
                <c:pt idx="117">
                  <c:v>0.94268200000000002</c:v>
                </c:pt>
                <c:pt idx="118">
                  <c:v>0.93489100000000003</c:v>
                </c:pt>
                <c:pt idx="119">
                  <c:v>0.94268200000000002</c:v>
                </c:pt>
                <c:pt idx="120">
                  <c:v>0.93878700000000004</c:v>
                </c:pt>
                <c:pt idx="121">
                  <c:v>0.94156899999999999</c:v>
                </c:pt>
                <c:pt idx="122">
                  <c:v>0.93989999999999996</c:v>
                </c:pt>
                <c:pt idx="123">
                  <c:v>0.946021</c:v>
                </c:pt>
                <c:pt idx="124">
                  <c:v>0.94935999999999998</c:v>
                </c:pt>
                <c:pt idx="125">
                  <c:v>0.94657800000000003</c:v>
                </c:pt>
                <c:pt idx="126">
                  <c:v>0.94212600000000002</c:v>
                </c:pt>
                <c:pt idx="127">
                  <c:v>0.94268200000000002</c:v>
                </c:pt>
                <c:pt idx="128">
                  <c:v>0.94323900000000005</c:v>
                </c:pt>
                <c:pt idx="129">
                  <c:v>0.93989999999999996</c:v>
                </c:pt>
                <c:pt idx="130">
                  <c:v>0.94212600000000002</c:v>
                </c:pt>
                <c:pt idx="131">
                  <c:v>0.94156899999999999</c:v>
                </c:pt>
                <c:pt idx="132">
                  <c:v>0.93544799999999995</c:v>
                </c:pt>
                <c:pt idx="133">
                  <c:v>0.94212600000000002</c:v>
                </c:pt>
                <c:pt idx="134">
                  <c:v>0.93823000000000001</c:v>
                </c:pt>
                <c:pt idx="135">
                  <c:v>0.94268200000000002</c:v>
                </c:pt>
                <c:pt idx="136">
                  <c:v>0.94490799999999997</c:v>
                </c:pt>
                <c:pt idx="137">
                  <c:v>0.94490799999999997</c:v>
                </c:pt>
                <c:pt idx="138">
                  <c:v>0.94657800000000003</c:v>
                </c:pt>
                <c:pt idx="139">
                  <c:v>0.94824699999999995</c:v>
                </c:pt>
                <c:pt idx="140">
                  <c:v>0.94490799999999997</c:v>
                </c:pt>
                <c:pt idx="141">
                  <c:v>0.94435199999999997</c:v>
                </c:pt>
                <c:pt idx="142">
                  <c:v>0.946021</c:v>
                </c:pt>
                <c:pt idx="143">
                  <c:v>0.94713400000000003</c:v>
                </c:pt>
                <c:pt idx="144">
                  <c:v>0.94824699999999995</c:v>
                </c:pt>
                <c:pt idx="145">
                  <c:v>0.94101299999999999</c:v>
                </c:pt>
                <c:pt idx="146">
                  <c:v>0.94379500000000005</c:v>
                </c:pt>
                <c:pt idx="147">
                  <c:v>0.94323900000000005</c:v>
                </c:pt>
                <c:pt idx="148">
                  <c:v>0.94323900000000005</c:v>
                </c:pt>
                <c:pt idx="149">
                  <c:v>0.94379500000000005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0A-45FC-A7CD-E8B056583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378128"/>
        <c:axId val="407380096"/>
      </c:lineChart>
      <c:catAx>
        <c:axId val="407378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80096"/>
        <c:crosses val="autoZero"/>
        <c:auto val="1"/>
        <c:lblAlgn val="ctr"/>
        <c:lblOffset val="100"/>
        <c:noMultiLvlLbl val="0"/>
      </c:catAx>
      <c:valAx>
        <c:axId val="40738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7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Accuracy by Training Epoch - 3 Hidden Layers, 10 Nodes per Layer, </a:t>
            </a:r>
            <a:r>
              <a:rPr lang="el-GR" sz="1800" b="0" i="0" baseline="0" dirty="0">
                <a:effectLst/>
              </a:rPr>
              <a:t>η</a:t>
            </a:r>
            <a:r>
              <a:rPr lang="en-US" sz="1800" b="0" i="0" baseline="0" dirty="0">
                <a:effectLst/>
              </a:rPr>
              <a:t> = 0.1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0.10072299999999999</c:v>
                </c:pt>
                <c:pt idx="2">
                  <c:v>0.10072299999999999</c:v>
                </c:pt>
                <c:pt idx="3">
                  <c:v>0.10072299999999999</c:v>
                </c:pt>
                <c:pt idx="4">
                  <c:v>0.10072299999999999</c:v>
                </c:pt>
                <c:pt idx="5">
                  <c:v>9.6827999999999997E-2</c:v>
                </c:pt>
                <c:pt idx="6">
                  <c:v>9.6827999999999997E-2</c:v>
                </c:pt>
                <c:pt idx="7">
                  <c:v>9.6827999999999997E-2</c:v>
                </c:pt>
                <c:pt idx="8">
                  <c:v>9.6827999999999997E-2</c:v>
                </c:pt>
                <c:pt idx="9">
                  <c:v>9.6827999999999997E-2</c:v>
                </c:pt>
                <c:pt idx="10">
                  <c:v>9.6827999999999997E-2</c:v>
                </c:pt>
                <c:pt idx="11">
                  <c:v>9.6827999999999997E-2</c:v>
                </c:pt>
                <c:pt idx="12">
                  <c:v>9.6827999999999997E-2</c:v>
                </c:pt>
                <c:pt idx="13">
                  <c:v>9.6827999999999997E-2</c:v>
                </c:pt>
                <c:pt idx="14">
                  <c:v>9.6827999999999997E-2</c:v>
                </c:pt>
                <c:pt idx="15">
                  <c:v>9.6827999999999997E-2</c:v>
                </c:pt>
                <c:pt idx="16">
                  <c:v>9.6827999999999997E-2</c:v>
                </c:pt>
                <c:pt idx="17">
                  <c:v>9.6827999999999997E-2</c:v>
                </c:pt>
                <c:pt idx="18">
                  <c:v>9.6827999999999997E-2</c:v>
                </c:pt>
                <c:pt idx="19">
                  <c:v>9.6827999999999997E-2</c:v>
                </c:pt>
                <c:pt idx="20">
                  <c:v>9.6827999999999997E-2</c:v>
                </c:pt>
                <c:pt idx="21">
                  <c:v>9.6827999999999997E-2</c:v>
                </c:pt>
                <c:pt idx="22">
                  <c:v>9.6827999999999997E-2</c:v>
                </c:pt>
                <c:pt idx="23">
                  <c:v>9.6827999999999997E-2</c:v>
                </c:pt>
                <c:pt idx="24">
                  <c:v>9.6827999999999997E-2</c:v>
                </c:pt>
                <c:pt idx="25">
                  <c:v>9.6827999999999997E-2</c:v>
                </c:pt>
                <c:pt idx="26">
                  <c:v>9.6827999999999997E-2</c:v>
                </c:pt>
                <c:pt idx="27">
                  <c:v>9.6827999999999997E-2</c:v>
                </c:pt>
                <c:pt idx="28">
                  <c:v>9.6827999999999997E-2</c:v>
                </c:pt>
                <c:pt idx="29">
                  <c:v>9.6827999999999997E-2</c:v>
                </c:pt>
                <c:pt idx="30">
                  <c:v>9.6827999999999997E-2</c:v>
                </c:pt>
                <c:pt idx="31">
                  <c:v>9.6827999999999997E-2</c:v>
                </c:pt>
                <c:pt idx="32">
                  <c:v>9.6827999999999997E-2</c:v>
                </c:pt>
                <c:pt idx="33">
                  <c:v>9.6827999999999997E-2</c:v>
                </c:pt>
                <c:pt idx="34">
                  <c:v>9.6827999999999997E-2</c:v>
                </c:pt>
                <c:pt idx="35">
                  <c:v>9.6827999999999997E-2</c:v>
                </c:pt>
                <c:pt idx="36">
                  <c:v>9.6827999999999997E-2</c:v>
                </c:pt>
                <c:pt idx="37">
                  <c:v>9.6827999999999997E-2</c:v>
                </c:pt>
                <c:pt idx="38">
                  <c:v>9.6827999999999997E-2</c:v>
                </c:pt>
                <c:pt idx="39">
                  <c:v>9.6827999999999997E-2</c:v>
                </c:pt>
                <c:pt idx="40">
                  <c:v>9.6827999999999997E-2</c:v>
                </c:pt>
                <c:pt idx="41">
                  <c:v>9.6827999999999997E-2</c:v>
                </c:pt>
                <c:pt idx="42">
                  <c:v>9.6827999999999997E-2</c:v>
                </c:pt>
                <c:pt idx="43">
                  <c:v>9.6827999999999997E-2</c:v>
                </c:pt>
                <c:pt idx="44">
                  <c:v>9.6827999999999997E-2</c:v>
                </c:pt>
                <c:pt idx="45">
                  <c:v>9.6827999999999997E-2</c:v>
                </c:pt>
                <c:pt idx="46">
                  <c:v>9.6827999999999997E-2</c:v>
                </c:pt>
                <c:pt idx="47">
                  <c:v>9.6827999999999997E-2</c:v>
                </c:pt>
                <c:pt idx="48">
                  <c:v>9.6827999999999997E-2</c:v>
                </c:pt>
                <c:pt idx="49">
                  <c:v>9.6827999999999997E-2</c:v>
                </c:pt>
                <c:pt idx="50">
                  <c:v>9.6827999999999997E-2</c:v>
                </c:pt>
                <c:pt idx="51">
                  <c:v>9.6827999999999997E-2</c:v>
                </c:pt>
                <c:pt idx="52">
                  <c:v>9.6827999999999997E-2</c:v>
                </c:pt>
                <c:pt idx="53">
                  <c:v>9.6827999999999997E-2</c:v>
                </c:pt>
                <c:pt idx="54">
                  <c:v>9.6827999999999997E-2</c:v>
                </c:pt>
                <c:pt idx="55">
                  <c:v>9.6827999999999997E-2</c:v>
                </c:pt>
                <c:pt idx="56">
                  <c:v>9.6827999999999997E-2</c:v>
                </c:pt>
                <c:pt idx="57">
                  <c:v>9.6827999999999997E-2</c:v>
                </c:pt>
                <c:pt idx="58">
                  <c:v>9.6827999999999997E-2</c:v>
                </c:pt>
                <c:pt idx="59">
                  <c:v>9.6827999999999997E-2</c:v>
                </c:pt>
                <c:pt idx="60">
                  <c:v>9.6827999999999997E-2</c:v>
                </c:pt>
                <c:pt idx="61">
                  <c:v>9.6827999999999997E-2</c:v>
                </c:pt>
                <c:pt idx="62">
                  <c:v>9.6827999999999997E-2</c:v>
                </c:pt>
                <c:pt idx="63">
                  <c:v>9.6827999999999997E-2</c:v>
                </c:pt>
                <c:pt idx="64">
                  <c:v>9.6827999999999997E-2</c:v>
                </c:pt>
                <c:pt idx="65">
                  <c:v>9.6827999999999997E-2</c:v>
                </c:pt>
                <c:pt idx="66">
                  <c:v>9.6827999999999997E-2</c:v>
                </c:pt>
                <c:pt idx="67">
                  <c:v>9.6827999999999997E-2</c:v>
                </c:pt>
                <c:pt idx="68">
                  <c:v>9.6827999999999997E-2</c:v>
                </c:pt>
                <c:pt idx="69">
                  <c:v>9.6827999999999997E-2</c:v>
                </c:pt>
                <c:pt idx="70">
                  <c:v>9.6827999999999997E-2</c:v>
                </c:pt>
                <c:pt idx="71">
                  <c:v>9.6827999999999997E-2</c:v>
                </c:pt>
                <c:pt idx="72">
                  <c:v>9.6827999999999997E-2</c:v>
                </c:pt>
                <c:pt idx="73">
                  <c:v>9.6827999999999997E-2</c:v>
                </c:pt>
                <c:pt idx="74">
                  <c:v>9.6827999999999997E-2</c:v>
                </c:pt>
                <c:pt idx="75">
                  <c:v>9.6827999999999997E-2</c:v>
                </c:pt>
                <c:pt idx="76">
                  <c:v>9.6827999999999997E-2</c:v>
                </c:pt>
                <c:pt idx="77">
                  <c:v>9.6827999999999997E-2</c:v>
                </c:pt>
                <c:pt idx="78">
                  <c:v>9.6827999999999997E-2</c:v>
                </c:pt>
                <c:pt idx="79">
                  <c:v>9.6827999999999997E-2</c:v>
                </c:pt>
                <c:pt idx="80">
                  <c:v>9.6827999999999997E-2</c:v>
                </c:pt>
                <c:pt idx="81">
                  <c:v>9.6827999999999997E-2</c:v>
                </c:pt>
                <c:pt idx="82">
                  <c:v>9.6827999999999997E-2</c:v>
                </c:pt>
                <c:pt idx="83">
                  <c:v>9.6827999999999997E-2</c:v>
                </c:pt>
                <c:pt idx="84">
                  <c:v>9.6827999999999997E-2</c:v>
                </c:pt>
                <c:pt idx="85">
                  <c:v>9.6827999999999997E-2</c:v>
                </c:pt>
                <c:pt idx="86">
                  <c:v>9.6827999999999997E-2</c:v>
                </c:pt>
                <c:pt idx="87">
                  <c:v>9.6827999999999997E-2</c:v>
                </c:pt>
                <c:pt idx="88">
                  <c:v>9.6827999999999997E-2</c:v>
                </c:pt>
                <c:pt idx="89">
                  <c:v>9.6827999999999997E-2</c:v>
                </c:pt>
                <c:pt idx="90">
                  <c:v>9.6827999999999997E-2</c:v>
                </c:pt>
                <c:pt idx="91">
                  <c:v>9.6827999999999997E-2</c:v>
                </c:pt>
                <c:pt idx="92">
                  <c:v>9.6827999999999997E-2</c:v>
                </c:pt>
                <c:pt idx="93">
                  <c:v>9.6827999999999997E-2</c:v>
                </c:pt>
                <c:pt idx="94">
                  <c:v>9.6827999999999997E-2</c:v>
                </c:pt>
                <c:pt idx="95">
                  <c:v>9.6827999999999997E-2</c:v>
                </c:pt>
                <c:pt idx="96">
                  <c:v>9.6827999999999997E-2</c:v>
                </c:pt>
                <c:pt idx="97">
                  <c:v>9.6827999999999997E-2</c:v>
                </c:pt>
                <c:pt idx="98">
                  <c:v>9.6827999999999997E-2</c:v>
                </c:pt>
                <c:pt idx="99">
                  <c:v>9.6827999999999997E-2</c:v>
                </c:pt>
                <c:pt idx="100">
                  <c:v>9.6827999999999997E-2</c:v>
                </c:pt>
                <c:pt idx="101">
                  <c:v>9.6827999999999997E-2</c:v>
                </c:pt>
                <c:pt idx="102">
                  <c:v>9.6827999999999997E-2</c:v>
                </c:pt>
                <c:pt idx="103">
                  <c:v>9.6827999999999997E-2</c:v>
                </c:pt>
                <c:pt idx="104">
                  <c:v>9.6827999999999997E-2</c:v>
                </c:pt>
                <c:pt idx="105">
                  <c:v>9.6827999999999997E-2</c:v>
                </c:pt>
                <c:pt idx="106">
                  <c:v>9.6827999999999997E-2</c:v>
                </c:pt>
                <c:pt idx="107">
                  <c:v>9.6827999999999997E-2</c:v>
                </c:pt>
                <c:pt idx="108">
                  <c:v>9.6827999999999997E-2</c:v>
                </c:pt>
                <c:pt idx="109">
                  <c:v>9.6827999999999997E-2</c:v>
                </c:pt>
                <c:pt idx="110">
                  <c:v>9.6827999999999997E-2</c:v>
                </c:pt>
                <c:pt idx="111">
                  <c:v>9.6827999999999997E-2</c:v>
                </c:pt>
                <c:pt idx="112">
                  <c:v>9.6827999999999997E-2</c:v>
                </c:pt>
                <c:pt idx="113">
                  <c:v>9.6827999999999997E-2</c:v>
                </c:pt>
                <c:pt idx="114">
                  <c:v>9.6827999999999997E-2</c:v>
                </c:pt>
                <c:pt idx="115">
                  <c:v>9.6827999999999997E-2</c:v>
                </c:pt>
                <c:pt idx="116">
                  <c:v>9.6827999999999997E-2</c:v>
                </c:pt>
                <c:pt idx="117">
                  <c:v>0.13578200000000001</c:v>
                </c:pt>
                <c:pt idx="118">
                  <c:v>0.185309</c:v>
                </c:pt>
                <c:pt idx="119">
                  <c:v>0.19087399999999999</c:v>
                </c:pt>
                <c:pt idx="120">
                  <c:v>0.19810800000000001</c:v>
                </c:pt>
                <c:pt idx="121">
                  <c:v>0.19977700000000001</c:v>
                </c:pt>
                <c:pt idx="122">
                  <c:v>0.20089000000000001</c:v>
                </c:pt>
                <c:pt idx="123">
                  <c:v>0.21035100000000001</c:v>
                </c:pt>
                <c:pt idx="124">
                  <c:v>0.23650499999999999</c:v>
                </c:pt>
                <c:pt idx="125">
                  <c:v>0.260434</c:v>
                </c:pt>
                <c:pt idx="126">
                  <c:v>0.283806</c:v>
                </c:pt>
                <c:pt idx="127">
                  <c:v>0.31218699999999999</c:v>
                </c:pt>
                <c:pt idx="128">
                  <c:v>0.34001100000000001</c:v>
                </c:pt>
                <c:pt idx="129">
                  <c:v>0.36338300000000001</c:v>
                </c:pt>
                <c:pt idx="130">
                  <c:v>0.37507000000000001</c:v>
                </c:pt>
                <c:pt idx="131">
                  <c:v>0.37840800000000002</c:v>
                </c:pt>
                <c:pt idx="132">
                  <c:v>0.37673899999999999</c:v>
                </c:pt>
                <c:pt idx="133">
                  <c:v>0.36393999999999999</c:v>
                </c:pt>
                <c:pt idx="134">
                  <c:v>0.38230399999999998</c:v>
                </c:pt>
                <c:pt idx="135">
                  <c:v>0.38564300000000001</c:v>
                </c:pt>
                <c:pt idx="136">
                  <c:v>0.389538</c:v>
                </c:pt>
                <c:pt idx="137">
                  <c:v>0.39677200000000001</c:v>
                </c:pt>
                <c:pt idx="138">
                  <c:v>0.40289399999999997</c:v>
                </c:pt>
                <c:pt idx="139">
                  <c:v>0.41791899999999998</c:v>
                </c:pt>
                <c:pt idx="140">
                  <c:v>0.44240400000000002</c:v>
                </c:pt>
                <c:pt idx="141">
                  <c:v>0.46299400000000002</c:v>
                </c:pt>
                <c:pt idx="142">
                  <c:v>0.49248700000000001</c:v>
                </c:pt>
                <c:pt idx="143">
                  <c:v>0.51975499999999997</c:v>
                </c:pt>
                <c:pt idx="144">
                  <c:v>0.53533699999999995</c:v>
                </c:pt>
                <c:pt idx="145">
                  <c:v>0.55926500000000001</c:v>
                </c:pt>
                <c:pt idx="146">
                  <c:v>0.57317799999999997</c:v>
                </c:pt>
                <c:pt idx="147">
                  <c:v>0.58875900000000003</c:v>
                </c:pt>
                <c:pt idx="148">
                  <c:v>0.61769600000000002</c:v>
                </c:pt>
                <c:pt idx="149">
                  <c:v>0.65831899999999999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2-49B8-AEBE-C21BF0295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7599920"/>
        <c:axId val="437600904"/>
      </c:lineChart>
      <c:catAx>
        <c:axId val="43759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600904"/>
        <c:crosses val="autoZero"/>
        <c:auto val="1"/>
        <c:lblAlgn val="ctr"/>
        <c:lblOffset val="100"/>
        <c:noMultiLvlLbl val="0"/>
      </c:catAx>
      <c:valAx>
        <c:axId val="43760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59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Accuracy by Training Epoch - 3 Hidden Layers, 10 Nodes per Layer, </a:t>
            </a:r>
            <a:r>
              <a:rPr lang="el-GR" sz="1800" b="0" i="0" baseline="0" dirty="0">
                <a:effectLst/>
              </a:rPr>
              <a:t>η</a:t>
            </a:r>
            <a:r>
              <a:rPr lang="en-US" sz="1800" b="0" i="0" baseline="0" dirty="0">
                <a:effectLst/>
              </a:rPr>
              <a:t> = 0.2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0.10072299999999999</c:v>
                </c:pt>
                <c:pt idx="2">
                  <c:v>0.10072299999999999</c:v>
                </c:pt>
                <c:pt idx="3">
                  <c:v>0.10072299999999999</c:v>
                </c:pt>
                <c:pt idx="4">
                  <c:v>0.10072299999999999</c:v>
                </c:pt>
                <c:pt idx="5">
                  <c:v>0.10072299999999999</c:v>
                </c:pt>
                <c:pt idx="6">
                  <c:v>0.10072299999999999</c:v>
                </c:pt>
                <c:pt idx="7">
                  <c:v>0.10072299999999999</c:v>
                </c:pt>
                <c:pt idx="8">
                  <c:v>9.6827999999999997E-2</c:v>
                </c:pt>
                <c:pt idx="9">
                  <c:v>9.6827999999999997E-2</c:v>
                </c:pt>
                <c:pt idx="10">
                  <c:v>9.6827999999999997E-2</c:v>
                </c:pt>
                <c:pt idx="11">
                  <c:v>9.6827999999999997E-2</c:v>
                </c:pt>
                <c:pt idx="12">
                  <c:v>9.6827999999999997E-2</c:v>
                </c:pt>
                <c:pt idx="13">
                  <c:v>9.6827999999999997E-2</c:v>
                </c:pt>
                <c:pt idx="14">
                  <c:v>9.6827999999999997E-2</c:v>
                </c:pt>
                <c:pt idx="15">
                  <c:v>9.6827999999999997E-2</c:v>
                </c:pt>
                <c:pt idx="16">
                  <c:v>9.6827999999999997E-2</c:v>
                </c:pt>
                <c:pt idx="17">
                  <c:v>9.6827999999999997E-2</c:v>
                </c:pt>
                <c:pt idx="18">
                  <c:v>9.6827999999999997E-2</c:v>
                </c:pt>
                <c:pt idx="19">
                  <c:v>9.6827999999999997E-2</c:v>
                </c:pt>
                <c:pt idx="20">
                  <c:v>9.6827999999999997E-2</c:v>
                </c:pt>
                <c:pt idx="21">
                  <c:v>9.6827999999999997E-2</c:v>
                </c:pt>
                <c:pt idx="22">
                  <c:v>9.6827999999999997E-2</c:v>
                </c:pt>
                <c:pt idx="23">
                  <c:v>9.6827999999999997E-2</c:v>
                </c:pt>
                <c:pt idx="24">
                  <c:v>9.6827999999999997E-2</c:v>
                </c:pt>
                <c:pt idx="25">
                  <c:v>9.6827999999999997E-2</c:v>
                </c:pt>
                <c:pt idx="26">
                  <c:v>9.6827999999999997E-2</c:v>
                </c:pt>
                <c:pt idx="27">
                  <c:v>9.6827999999999997E-2</c:v>
                </c:pt>
                <c:pt idx="28">
                  <c:v>9.6827999999999997E-2</c:v>
                </c:pt>
                <c:pt idx="29">
                  <c:v>9.6827999999999997E-2</c:v>
                </c:pt>
                <c:pt idx="30">
                  <c:v>9.6827999999999997E-2</c:v>
                </c:pt>
                <c:pt idx="31">
                  <c:v>9.6827999999999997E-2</c:v>
                </c:pt>
                <c:pt idx="32">
                  <c:v>9.6827999999999997E-2</c:v>
                </c:pt>
                <c:pt idx="33">
                  <c:v>9.6827999999999997E-2</c:v>
                </c:pt>
                <c:pt idx="34">
                  <c:v>9.6827999999999997E-2</c:v>
                </c:pt>
                <c:pt idx="35">
                  <c:v>9.6827999999999997E-2</c:v>
                </c:pt>
                <c:pt idx="36">
                  <c:v>9.6827999999999997E-2</c:v>
                </c:pt>
                <c:pt idx="37">
                  <c:v>9.6827999999999997E-2</c:v>
                </c:pt>
                <c:pt idx="38">
                  <c:v>9.6827999999999997E-2</c:v>
                </c:pt>
                <c:pt idx="39">
                  <c:v>9.6827999999999997E-2</c:v>
                </c:pt>
                <c:pt idx="40">
                  <c:v>9.6827999999999997E-2</c:v>
                </c:pt>
                <c:pt idx="41">
                  <c:v>9.6827999999999997E-2</c:v>
                </c:pt>
                <c:pt idx="42">
                  <c:v>9.6827999999999997E-2</c:v>
                </c:pt>
                <c:pt idx="43">
                  <c:v>9.6827999999999997E-2</c:v>
                </c:pt>
                <c:pt idx="44">
                  <c:v>0.15414600000000001</c:v>
                </c:pt>
                <c:pt idx="45">
                  <c:v>0.19365599999999999</c:v>
                </c:pt>
                <c:pt idx="46">
                  <c:v>0.215915</c:v>
                </c:pt>
                <c:pt idx="47">
                  <c:v>0.207568</c:v>
                </c:pt>
                <c:pt idx="48">
                  <c:v>0.24374000000000001</c:v>
                </c:pt>
                <c:pt idx="49">
                  <c:v>0.271007</c:v>
                </c:pt>
                <c:pt idx="50">
                  <c:v>0.28046700000000002</c:v>
                </c:pt>
                <c:pt idx="51">
                  <c:v>0.30328300000000002</c:v>
                </c:pt>
                <c:pt idx="52">
                  <c:v>0.31997799999999998</c:v>
                </c:pt>
                <c:pt idx="53">
                  <c:v>0.34947099999999998</c:v>
                </c:pt>
                <c:pt idx="54">
                  <c:v>0.35448000000000002</c:v>
                </c:pt>
                <c:pt idx="55">
                  <c:v>0.35670600000000002</c:v>
                </c:pt>
                <c:pt idx="56">
                  <c:v>0.37673899999999999</c:v>
                </c:pt>
                <c:pt idx="57">
                  <c:v>0.432944</c:v>
                </c:pt>
                <c:pt idx="58">
                  <c:v>0.44741199999999998</c:v>
                </c:pt>
                <c:pt idx="59">
                  <c:v>0.49193100000000001</c:v>
                </c:pt>
                <c:pt idx="60">
                  <c:v>0.56204799999999999</c:v>
                </c:pt>
                <c:pt idx="61">
                  <c:v>0.54257100000000003</c:v>
                </c:pt>
                <c:pt idx="62">
                  <c:v>0.58263799999999999</c:v>
                </c:pt>
                <c:pt idx="63">
                  <c:v>0.58263799999999999</c:v>
                </c:pt>
                <c:pt idx="64">
                  <c:v>0.59265400000000001</c:v>
                </c:pt>
                <c:pt idx="65">
                  <c:v>0.58319399999999999</c:v>
                </c:pt>
                <c:pt idx="66">
                  <c:v>0.72676700000000005</c:v>
                </c:pt>
                <c:pt idx="67">
                  <c:v>0.75514700000000001</c:v>
                </c:pt>
                <c:pt idx="68">
                  <c:v>0.83583799999999997</c:v>
                </c:pt>
                <c:pt idx="69">
                  <c:v>0.87479099999999999</c:v>
                </c:pt>
                <c:pt idx="70">
                  <c:v>0.90428500000000001</c:v>
                </c:pt>
                <c:pt idx="71">
                  <c:v>0.90150300000000005</c:v>
                </c:pt>
                <c:pt idx="72">
                  <c:v>0.90039000000000002</c:v>
                </c:pt>
                <c:pt idx="73">
                  <c:v>0.89259900000000003</c:v>
                </c:pt>
                <c:pt idx="74">
                  <c:v>0.89705100000000004</c:v>
                </c:pt>
                <c:pt idx="75">
                  <c:v>0.87479099999999999</c:v>
                </c:pt>
                <c:pt idx="76">
                  <c:v>0.912632</c:v>
                </c:pt>
                <c:pt idx="77">
                  <c:v>0.91708400000000001</c:v>
                </c:pt>
                <c:pt idx="78">
                  <c:v>0.90706699999999996</c:v>
                </c:pt>
                <c:pt idx="79">
                  <c:v>0.88536400000000004</c:v>
                </c:pt>
                <c:pt idx="80">
                  <c:v>0.91096299999999997</c:v>
                </c:pt>
                <c:pt idx="81">
                  <c:v>0.92431799999999997</c:v>
                </c:pt>
                <c:pt idx="82">
                  <c:v>0.92097899999999999</c:v>
                </c:pt>
                <c:pt idx="83">
                  <c:v>0.91819700000000004</c:v>
                </c:pt>
                <c:pt idx="84">
                  <c:v>0.92876999999999998</c:v>
                </c:pt>
                <c:pt idx="85">
                  <c:v>0.90873700000000002</c:v>
                </c:pt>
                <c:pt idx="86">
                  <c:v>0.91374500000000003</c:v>
                </c:pt>
                <c:pt idx="87">
                  <c:v>0.912632</c:v>
                </c:pt>
                <c:pt idx="88">
                  <c:v>0.91040600000000005</c:v>
                </c:pt>
                <c:pt idx="89">
                  <c:v>0.89983299999999999</c:v>
                </c:pt>
                <c:pt idx="90">
                  <c:v>0.92598800000000003</c:v>
                </c:pt>
                <c:pt idx="91">
                  <c:v>0.932666</c:v>
                </c:pt>
                <c:pt idx="92">
                  <c:v>0.92988300000000002</c:v>
                </c:pt>
                <c:pt idx="93">
                  <c:v>0.91875300000000004</c:v>
                </c:pt>
                <c:pt idx="94">
                  <c:v>0.91930999999999996</c:v>
                </c:pt>
                <c:pt idx="95">
                  <c:v>0.92598800000000003</c:v>
                </c:pt>
                <c:pt idx="96">
                  <c:v>0.925431</c:v>
                </c:pt>
                <c:pt idx="97">
                  <c:v>0.92821399999999998</c:v>
                </c:pt>
                <c:pt idx="98">
                  <c:v>0.92598800000000003</c:v>
                </c:pt>
                <c:pt idx="99">
                  <c:v>0.92431799999999997</c:v>
                </c:pt>
                <c:pt idx="100">
                  <c:v>0.92932700000000001</c:v>
                </c:pt>
                <c:pt idx="101">
                  <c:v>0.93155299999999996</c:v>
                </c:pt>
                <c:pt idx="102">
                  <c:v>0.91986599999999996</c:v>
                </c:pt>
                <c:pt idx="103">
                  <c:v>0.93210899999999997</c:v>
                </c:pt>
                <c:pt idx="104">
                  <c:v>0.92876999999999998</c:v>
                </c:pt>
                <c:pt idx="105">
                  <c:v>0.932666</c:v>
                </c:pt>
                <c:pt idx="106">
                  <c:v>0.92598800000000003</c:v>
                </c:pt>
                <c:pt idx="107">
                  <c:v>0.93099600000000005</c:v>
                </c:pt>
                <c:pt idx="108">
                  <c:v>0.92264900000000005</c:v>
                </c:pt>
                <c:pt idx="109">
                  <c:v>0.932666</c:v>
                </c:pt>
                <c:pt idx="110">
                  <c:v>0.92710099999999995</c:v>
                </c:pt>
                <c:pt idx="111">
                  <c:v>0.92598800000000003</c:v>
                </c:pt>
                <c:pt idx="112">
                  <c:v>0.92876999999999998</c:v>
                </c:pt>
                <c:pt idx="113">
                  <c:v>0.92264900000000005</c:v>
                </c:pt>
                <c:pt idx="114">
                  <c:v>0.93099600000000005</c:v>
                </c:pt>
                <c:pt idx="115">
                  <c:v>0.92710099999999995</c:v>
                </c:pt>
                <c:pt idx="116">
                  <c:v>0.93433500000000003</c:v>
                </c:pt>
                <c:pt idx="117">
                  <c:v>0.93155299999999996</c:v>
                </c:pt>
                <c:pt idx="118">
                  <c:v>0.925431</c:v>
                </c:pt>
                <c:pt idx="119">
                  <c:v>0.92431799999999997</c:v>
                </c:pt>
                <c:pt idx="120">
                  <c:v>0.92654400000000003</c:v>
                </c:pt>
                <c:pt idx="121">
                  <c:v>0.92821399999999998</c:v>
                </c:pt>
                <c:pt idx="122">
                  <c:v>0.92765699999999995</c:v>
                </c:pt>
                <c:pt idx="123">
                  <c:v>0.91875300000000004</c:v>
                </c:pt>
                <c:pt idx="124">
                  <c:v>0.92821399999999998</c:v>
                </c:pt>
                <c:pt idx="125">
                  <c:v>0.92654400000000003</c:v>
                </c:pt>
                <c:pt idx="126">
                  <c:v>0.92876999999999998</c:v>
                </c:pt>
                <c:pt idx="127">
                  <c:v>0.92932700000000001</c:v>
                </c:pt>
                <c:pt idx="128">
                  <c:v>0.92765699999999995</c:v>
                </c:pt>
                <c:pt idx="129">
                  <c:v>0.93155299999999996</c:v>
                </c:pt>
                <c:pt idx="130">
                  <c:v>0.92876999999999998</c:v>
                </c:pt>
                <c:pt idx="131">
                  <c:v>0.93099600000000005</c:v>
                </c:pt>
                <c:pt idx="132">
                  <c:v>0.92765699999999995</c:v>
                </c:pt>
                <c:pt idx="133">
                  <c:v>0.92431799999999997</c:v>
                </c:pt>
                <c:pt idx="134">
                  <c:v>0.92320500000000005</c:v>
                </c:pt>
                <c:pt idx="135">
                  <c:v>0.91986599999999996</c:v>
                </c:pt>
                <c:pt idx="136">
                  <c:v>0.92320500000000005</c:v>
                </c:pt>
                <c:pt idx="137">
                  <c:v>0.93099600000000005</c:v>
                </c:pt>
                <c:pt idx="138">
                  <c:v>0.92654400000000003</c:v>
                </c:pt>
                <c:pt idx="139">
                  <c:v>0.92876999999999998</c:v>
                </c:pt>
                <c:pt idx="140">
                  <c:v>0.91986599999999996</c:v>
                </c:pt>
                <c:pt idx="141">
                  <c:v>0.92598800000000003</c:v>
                </c:pt>
                <c:pt idx="142">
                  <c:v>0.92765699999999995</c:v>
                </c:pt>
                <c:pt idx="143">
                  <c:v>0.93099600000000005</c:v>
                </c:pt>
                <c:pt idx="144">
                  <c:v>0.92097899999999999</c:v>
                </c:pt>
                <c:pt idx="145">
                  <c:v>0.92598800000000003</c:v>
                </c:pt>
                <c:pt idx="146">
                  <c:v>0.91652800000000001</c:v>
                </c:pt>
                <c:pt idx="147">
                  <c:v>0.92598800000000003</c:v>
                </c:pt>
                <c:pt idx="148">
                  <c:v>0.924875</c:v>
                </c:pt>
                <c:pt idx="149">
                  <c:v>0.92598800000000003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1-4BC2-B4C3-F4784E460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901784"/>
        <c:axId val="440905064"/>
      </c:lineChart>
      <c:catAx>
        <c:axId val="440901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05064"/>
        <c:crosses val="autoZero"/>
        <c:auto val="1"/>
        <c:lblAlgn val="ctr"/>
        <c:lblOffset val="100"/>
        <c:noMultiLvlLbl val="0"/>
      </c:catAx>
      <c:valAx>
        <c:axId val="44090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0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Accuracy by Training Epoch - 3 Hidden Layers, 10 Nodes per Layer, </a:t>
            </a:r>
            <a:r>
              <a:rPr lang="el-GR" sz="1800" b="0" i="0" baseline="0" dirty="0">
                <a:effectLst/>
              </a:rPr>
              <a:t>η</a:t>
            </a:r>
            <a:r>
              <a:rPr lang="en-US" sz="1800" b="0" i="0" baseline="0" dirty="0">
                <a:effectLst/>
              </a:rPr>
              <a:t> = 0.3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0.10072299999999999</c:v>
                </c:pt>
                <c:pt idx="2">
                  <c:v>0.10072299999999999</c:v>
                </c:pt>
                <c:pt idx="3">
                  <c:v>0.10072299999999999</c:v>
                </c:pt>
                <c:pt idx="4">
                  <c:v>0.10072299999999999</c:v>
                </c:pt>
                <c:pt idx="5">
                  <c:v>0.10072299999999999</c:v>
                </c:pt>
                <c:pt idx="6">
                  <c:v>0.10072299999999999</c:v>
                </c:pt>
                <c:pt idx="7">
                  <c:v>0.10072299999999999</c:v>
                </c:pt>
                <c:pt idx="8">
                  <c:v>0.108514</c:v>
                </c:pt>
                <c:pt idx="9">
                  <c:v>9.6827999999999997E-2</c:v>
                </c:pt>
                <c:pt idx="10">
                  <c:v>9.6827999999999997E-2</c:v>
                </c:pt>
                <c:pt idx="11">
                  <c:v>9.6827999999999997E-2</c:v>
                </c:pt>
                <c:pt idx="12">
                  <c:v>9.6827999999999997E-2</c:v>
                </c:pt>
                <c:pt idx="13">
                  <c:v>9.6827999999999997E-2</c:v>
                </c:pt>
                <c:pt idx="14">
                  <c:v>9.6827999999999997E-2</c:v>
                </c:pt>
                <c:pt idx="15">
                  <c:v>9.6827999999999997E-2</c:v>
                </c:pt>
                <c:pt idx="16">
                  <c:v>9.6827999999999997E-2</c:v>
                </c:pt>
                <c:pt idx="17">
                  <c:v>9.6827999999999997E-2</c:v>
                </c:pt>
                <c:pt idx="18">
                  <c:v>9.6827999999999997E-2</c:v>
                </c:pt>
                <c:pt idx="19">
                  <c:v>9.6827999999999997E-2</c:v>
                </c:pt>
                <c:pt idx="20">
                  <c:v>9.6827999999999997E-2</c:v>
                </c:pt>
                <c:pt idx="21">
                  <c:v>9.6827999999999997E-2</c:v>
                </c:pt>
                <c:pt idx="22">
                  <c:v>9.6827999999999997E-2</c:v>
                </c:pt>
                <c:pt idx="23">
                  <c:v>9.6827999999999997E-2</c:v>
                </c:pt>
                <c:pt idx="24">
                  <c:v>9.6827999999999997E-2</c:v>
                </c:pt>
                <c:pt idx="25">
                  <c:v>9.6827999999999997E-2</c:v>
                </c:pt>
                <c:pt idx="26">
                  <c:v>9.6827999999999997E-2</c:v>
                </c:pt>
                <c:pt idx="27">
                  <c:v>0.104062</c:v>
                </c:pt>
                <c:pt idx="28">
                  <c:v>0.19254299999999999</c:v>
                </c:pt>
                <c:pt idx="29">
                  <c:v>0.20089000000000001</c:v>
                </c:pt>
                <c:pt idx="30">
                  <c:v>0.273233</c:v>
                </c:pt>
                <c:pt idx="31">
                  <c:v>0.33667200000000003</c:v>
                </c:pt>
                <c:pt idx="32">
                  <c:v>0.34112399999999998</c:v>
                </c:pt>
                <c:pt idx="33">
                  <c:v>0.33444600000000002</c:v>
                </c:pt>
                <c:pt idx="34">
                  <c:v>0.37228699999999998</c:v>
                </c:pt>
                <c:pt idx="35">
                  <c:v>0.38842500000000002</c:v>
                </c:pt>
                <c:pt idx="36">
                  <c:v>0.40678900000000001</c:v>
                </c:pt>
                <c:pt idx="37">
                  <c:v>0.46021099999999998</c:v>
                </c:pt>
                <c:pt idx="38">
                  <c:v>0.53756300000000001</c:v>
                </c:pt>
                <c:pt idx="39">
                  <c:v>0.65887600000000002</c:v>
                </c:pt>
                <c:pt idx="40">
                  <c:v>0.72787999999999997</c:v>
                </c:pt>
                <c:pt idx="41">
                  <c:v>0.76850300000000005</c:v>
                </c:pt>
                <c:pt idx="42">
                  <c:v>0.79632700000000001</c:v>
                </c:pt>
                <c:pt idx="43">
                  <c:v>0.84028899999999995</c:v>
                </c:pt>
                <c:pt idx="44">
                  <c:v>0.87980000000000003</c:v>
                </c:pt>
                <c:pt idx="45">
                  <c:v>0.89315500000000003</c:v>
                </c:pt>
                <c:pt idx="46">
                  <c:v>0.87312199999999995</c:v>
                </c:pt>
                <c:pt idx="47">
                  <c:v>0.90595400000000004</c:v>
                </c:pt>
                <c:pt idx="48">
                  <c:v>0.90539800000000004</c:v>
                </c:pt>
                <c:pt idx="49">
                  <c:v>0.89037299999999997</c:v>
                </c:pt>
                <c:pt idx="50">
                  <c:v>0.90651099999999996</c:v>
                </c:pt>
                <c:pt idx="51">
                  <c:v>0.89649400000000001</c:v>
                </c:pt>
                <c:pt idx="52">
                  <c:v>0.90150300000000005</c:v>
                </c:pt>
                <c:pt idx="53">
                  <c:v>0.91040600000000005</c:v>
                </c:pt>
                <c:pt idx="54">
                  <c:v>0.912632</c:v>
                </c:pt>
                <c:pt idx="55">
                  <c:v>0.90929300000000002</c:v>
                </c:pt>
                <c:pt idx="56">
                  <c:v>0.90762399999999999</c:v>
                </c:pt>
                <c:pt idx="57">
                  <c:v>0.88981600000000005</c:v>
                </c:pt>
                <c:pt idx="58">
                  <c:v>0.90651099999999996</c:v>
                </c:pt>
                <c:pt idx="59">
                  <c:v>0.90929300000000002</c:v>
                </c:pt>
                <c:pt idx="60">
                  <c:v>0.91541499999999998</c:v>
                </c:pt>
                <c:pt idx="61">
                  <c:v>0.91986599999999996</c:v>
                </c:pt>
                <c:pt idx="62">
                  <c:v>0.91708400000000001</c:v>
                </c:pt>
                <c:pt idx="63">
                  <c:v>0.912076</c:v>
                </c:pt>
                <c:pt idx="64">
                  <c:v>0.91875300000000004</c:v>
                </c:pt>
                <c:pt idx="65">
                  <c:v>0.92431799999999997</c:v>
                </c:pt>
                <c:pt idx="66">
                  <c:v>0.91374500000000003</c:v>
                </c:pt>
                <c:pt idx="67">
                  <c:v>0.92376199999999997</c:v>
                </c:pt>
                <c:pt idx="68">
                  <c:v>0.92209200000000002</c:v>
                </c:pt>
                <c:pt idx="69">
                  <c:v>0.89593800000000001</c:v>
                </c:pt>
                <c:pt idx="70">
                  <c:v>0.88536400000000004</c:v>
                </c:pt>
                <c:pt idx="71">
                  <c:v>0.91485799999999995</c:v>
                </c:pt>
                <c:pt idx="72">
                  <c:v>0.912632</c:v>
                </c:pt>
                <c:pt idx="73">
                  <c:v>0.92654400000000003</c:v>
                </c:pt>
                <c:pt idx="74">
                  <c:v>0.92209200000000002</c:v>
                </c:pt>
                <c:pt idx="75">
                  <c:v>0.91430199999999995</c:v>
                </c:pt>
                <c:pt idx="76">
                  <c:v>0.89983299999999999</c:v>
                </c:pt>
                <c:pt idx="77">
                  <c:v>0.91708400000000001</c:v>
                </c:pt>
                <c:pt idx="78">
                  <c:v>0.924875</c:v>
                </c:pt>
                <c:pt idx="79">
                  <c:v>0.92598800000000003</c:v>
                </c:pt>
                <c:pt idx="80">
                  <c:v>0.92988300000000002</c:v>
                </c:pt>
                <c:pt idx="81">
                  <c:v>0.90985000000000005</c:v>
                </c:pt>
                <c:pt idx="82">
                  <c:v>0.92431799999999997</c:v>
                </c:pt>
                <c:pt idx="83">
                  <c:v>0.93210899999999997</c:v>
                </c:pt>
                <c:pt idx="84">
                  <c:v>0.92876999999999998</c:v>
                </c:pt>
                <c:pt idx="85">
                  <c:v>0.92876999999999998</c:v>
                </c:pt>
                <c:pt idx="86">
                  <c:v>0.91151899999999997</c:v>
                </c:pt>
                <c:pt idx="87">
                  <c:v>0.92209200000000002</c:v>
                </c:pt>
                <c:pt idx="88">
                  <c:v>0.92320500000000005</c:v>
                </c:pt>
                <c:pt idx="89">
                  <c:v>0.92876999999999998</c:v>
                </c:pt>
                <c:pt idx="90">
                  <c:v>0.92765699999999995</c:v>
                </c:pt>
                <c:pt idx="91">
                  <c:v>0.92876999999999998</c:v>
                </c:pt>
                <c:pt idx="92">
                  <c:v>0.92320500000000005</c:v>
                </c:pt>
                <c:pt idx="93">
                  <c:v>0.92598800000000003</c:v>
                </c:pt>
                <c:pt idx="94">
                  <c:v>0.91652800000000001</c:v>
                </c:pt>
                <c:pt idx="95">
                  <c:v>0.92042299999999999</c:v>
                </c:pt>
                <c:pt idx="96">
                  <c:v>0.90873700000000002</c:v>
                </c:pt>
                <c:pt idx="97">
                  <c:v>0.93044000000000004</c:v>
                </c:pt>
                <c:pt idx="98">
                  <c:v>0.92153600000000002</c:v>
                </c:pt>
                <c:pt idx="99">
                  <c:v>0.90985000000000005</c:v>
                </c:pt>
                <c:pt idx="100">
                  <c:v>0.91151899999999997</c:v>
                </c:pt>
                <c:pt idx="101">
                  <c:v>0.92209200000000002</c:v>
                </c:pt>
                <c:pt idx="102">
                  <c:v>0.92431799999999997</c:v>
                </c:pt>
                <c:pt idx="103">
                  <c:v>0.93433500000000003</c:v>
                </c:pt>
                <c:pt idx="104">
                  <c:v>0.92376199999999997</c:v>
                </c:pt>
                <c:pt idx="105">
                  <c:v>0.93377900000000003</c:v>
                </c:pt>
                <c:pt idx="106">
                  <c:v>0.92598800000000003</c:v>
                </c:pt>
                <c:pt idx="107">
                  <c:v>0.93044000000000004</c:v>
                </c:pt>
                <c:pt idx="108">
                  <c:v>0.92431799999999997</c:v>
                </c:pt>
                <c:pt idx="109">
                  <c:v>0.91930999999999996</c:v>
                </c:pt>
                <c:pt idx="110">
                  <c:v>0.92431799999999997</c:v>
                </c:pt>
                <c:pt idx="111">
                  <c:v>0.92097899999999999</c:v>
                </c:pt>
                <c:pt idx="112">
                  <c:v>0.92821399999999998</c:v>
                </c:pt>
                <c:pt idx="113">
                  <c:v>0.92431799999999997</c:v>
                </c:pt>
                <c:pt idx="114">
                  <c:v>0.93544799999999995</c:v>
                </c:pt>
                <c:pt idx="115">
                  <c:v>0.91819700000000004</c:v>
                </c:pt>
                <c:pt idx="116">
                  <c:v>0.92431799999999997</c:v>
                </c:pt>
                <c:pt idx="117">
                  <c:v>0.91875300000000004</c:v>
                </c:pt>
                <c:pt idx="118">
                  <c:v>0.93210899999999997</c:v>
                </c:pt>
                <c:pt idx="119">
                  <c:v>0.91318900000000003</c:v>
                </c:pt>
                <c:pt idx="120">
                  <c:v>0.92431799999999997</c:v>
                </c:pt>
                <c:pt idx="121">
                  <c:v>0.93044000000000004</c:v>
                </c:pt>
                <c:pt idx="122">
                  <c:v>0.92988300000000002</c:v>
                </c:pt>
                <c:pt idx="123">
                  <c:v>0.93044000000000004</c:v>
                </c:pt>
                <c:pt idx="124">
                  <c:v>0.924875</c:v>
                </c:pt>
                <c:pt idx="125">
                  <c:v>0.912632</c:v>
                </c:pt>
                <c:pt idx="126">
                  <c:v>0.92710099999999995</c:v>
                </c:pt>
                <c:pt idx="127">
                  <c:v>0.93544799999999995</c:v>
                </c:pt>
                <c:pt idx="128">
                  <c:v>0.91374500000000003</c:v>
                </c:pt>
                <c:pt idx="129">
                  <c:v>0.932666</c:v>
                </c:pt>
                <c:pt idx="130">
                  <c:v>0.93099600000000005</c:v>
                </c:pt>
                <c:pt idx="131">
                  <c:v>0.92209200000000002</c:v>
                </c:pt>
                <c:pt idx="132">
                  <c:v>0.91541499999999998</c:v>
                </c:pt>
                <c:pt idx="133">
                  <c:v>0.92710099999999995</c:v>
                </c:pt>
                <c:pt idx="134">
                  <c:v>0.92598800000000003</c:v>
                </c:pt>
                <c:pt idx="135">
                  <c:v>0.93099600000000005</c:v>
                </c:pt>
                <c:pt idx="136">
                  <c:v>0.92821399999999998</c:v>
                </c:pt>
                <c:pt idx="137">
                  <c:v>0.92153600000000002</c:v>
                </c:pt>
                <c:pt idx="138">
                  <c:v>0.92042299999999999</c:v>
                </c:pt>
                <c:pt idx="139">
                  <c:v>0.92988300000000002</c:v>
                </c:pt>
                <c:pt idx="140">
                  <c:v>0.93099600000000005</c:v>
                </c:pt>
                <c:pt idx="141">
                  <c:v>0.93489100000000003</c:v>
                </c:pt>
                <c:pt idx="142">
                  <c:v>0.92431799999999997</c:v>
                </c:pt>
                <c:pt idx="143">
                  <c:v>0.92710099999999995</c:v>
                </c:pt>
                <c:pt idx="144">
                  <c:v>0.93155299999999996</c:v>
                </c:pt>
                <c:pt idx="145">
                  <c:v>0.92932700000000001</c:v>
                </c:pt>
                <c:pt idx="146">
                  <c:v>0.932666</c:v>
                </c:pt>
                <c:pt idx="147">
                  <c:v>0.924875</c:v>
                </c:pt>
                <c:pt idx="148">
                  <c:v>0.92988300000000002</c:v>
                </c:pt>
                <c:pt idx="149">
                  <c:v>0.92876999999999998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88-4244-9578-FB90FF21189A}"/>
            </c:ext>
          </c:extLst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0.10072299999999999</c:v>
                </c:pt>
                <c:pt idx="2">
                  <c:v>0.10072299999999999</c:v>
                </c:pt>
                <c:pt idx="3">
                  <c:v>0.10072299999999999</c:v>
                </c:pt>
                <c:pt idx="4">
                  <c:v>0.10072299999999999</c:v>
                </c:pt>
                <c:pt idx="5">
                  <c:v>0.10072299999999999</c:v>
                </c:pt>
                <c:pt idx="6">
                  <c:v>0.10072299999999999</c:v>
                </c:pt>
                <c:pt idx="7">
                  <c:v>0.10072299999999999</c:v>
                </c:pt>
                <c:pt idx="8">
                  <c:v>0.108514</c:v>
                </c:pt>
                <c:pt idx="9">
                  <c:v>9.6827999999999997E-2</c:v>
                </c:pt>
                <c:pt idx="10">
                  <c:v>9.6827999999999997E-2</c:v>
                </c:pt>
                <c:pt idx="11">
                  <c:v>9.6827999999999997E-2</c:v>
                </c:pt>
                <c:pt idx="12">
                  <c:v>9.6827999999999997E-2</c:v>
                </c:pt>
                <c:pt idx="13">
                  <c:v>9.6827999999999997E-2</c:v>
                </c:pt>
                <c:pt idx="14">
                  <c:v>9.6827999999999997E-2</c:v>
                </c:pt>
                <c:pt idx="15">
                  <c:v>9.6827999999999997E-2</c:v>
                </c:pt>
                <c:pt idx="16">
                  <c:v>9.6827999999999997E-2</c:v>
                </c:pt>
                <c:pt idx="17">
                  <c:v>9.6827999999999997E-2</c:v>
                </c:pt>
                <c:pt idx="18">
                  <c:v>9.6827999999999997E-2</c:v>
                </c:pt>
                <c:pt idx="19">
                  <c:v>9.6827999999999997E-2</c:v>
                </c:pt>
                <c:pt idx="20">
                  <c:v>9.6827999999999997E-2</c:v>
                </c:pt>
                <c:pt idx="21">
                  <c:v>9.6827999999999997E-2</c:v>
                </c:pt>
                <c:pt idx="22">
                  <c:v>9.6827999999999997E-2</c:v>
                </c:pt>
                <c:pt idx="23">
                  <c:v>9.6827999999999997E-2</c:v>
                </c:pt>
                <c:pt idx="24">
                  <c:v>9.6827999999999997E-2</c:v>
                </c:pt>
                <c:pt idx="25">
                  <c:v>9.6827999999999997E-2</c:v>
                </c:pt>
                <c:pt idx="26">
                  <c:v>9.6827999999999997E-2</c:v>
                </c:pt>
                <c:pt idx="27">
                  <c:v>0.104062</c:v>
                </c:pt>
                <c:pt idx="28">
                  <c:v>0.19254299999999999</c:v>
                </c:pt>
                <c:pt idx="29">
                  <c:v>0.20089000000000001</c:v>
                </c:pt>
                <c:pt idx="30">
                  <c:v>0.273233</c:v>
                </c:pt>
                <c:pt idx="31">
                  <c:v>0.33667200000000003</c:v>
                </c:pt>
                <c:pt idx="32">
                  <c:v>0.34112399999999998</c:v>
                </c:pt>
                <c:pt idx="33">
                  <c:v>0.33444600000000002</c:v>
                </c:pt>
                <c:pt idx="34">
                  <c:v>0.37228699999999998</c:v>
                </c:pt>
                <c:pt idx="35">
                  <c:v>0.38842500000000002</c:v>
                </c:pt>
                <c:pt idx="36">
                  <c:v>0.40678900000000001</c:v>
                </c:pt>
                <c:pt idx="37">
                  <c:v>0.46021099999999998</c:v>
                </c:pt>
                <c:pt idx="38">
                  <c:v>0.53756300000000001</c:v>
                </c:pt>
                <c:pt idx="39">
                  <c:v>0.65887600000000002</c:v>
                </c:pt>
                <c:pt idx="40">
                  <c:v>0.72787999999999997</c:v>
                </c:pt>
                <c:pt idx="41">
                  <c:v>0.76850300000000005</c:v>
                </c:pt>
                <c:pt idx="42">
                  <c:v>0.79632700000000001</c:v>
                </c:pt>
                <c:pt idx="43">
                  <c:v>0.84028899999999995</c:v>
                </c:pt>
                <c:pt idx="44">
                  <c:v>0.87980000000000003</c:v>
                </c:pt>
                <c:pt idx="45">
                  <c:v>0.89315500000000003</c:v>
                </c:pt>
                <c:pt idx="46">
                  <c:v>0.87312199999999995</c:v>
                </c:pt>
                <c:pt idx="47">
                  <c:v>0.90595400000000004</c:v>
                </c:pt>
                <c:pt idx="48">
                  <c:v>0.90539800000000004</c:v>
                </c:pt>
                <c:pt idx="49">
                  <c:v>0.89037299999999997</c:v>
                </c:pt>
                <c:pt idx="50">
                  <c:v>0.90651099999999996</c:v>
                </c:pt>
                <c:pt idx="51">
                  <c:v>0.89649400000000001</c:v>
                </c:pt>
                <c:pt idx="52">
                  <c:v>0.90150300000000005</c:v>
                </c:pt>
                <c:pt idx="53">
                  <c:v>0.91040600000000005</c:v>
                </c:pt>
                <c:pt idx="54">
                  <c:v>0.912632</c:v>
                </c:pt>
                <c:pt idx="55">
                  <c:v>0.90929300000000002</c:v>
                </c:pt>
                <c:pt idx="56">
                  <c:v>0.90762399999999999</c:v>
                </c:pt>
                <c:pt idx="57">
                  <c:v>0.88981600000000005</c:v>
                </c:pt>
                <c:pt idx="58">
                  <c:v>0.90651099999999996</c:v>
                </c:pt>
                <c:pt idx="59">
                  <c:v>0.90929300000000002</c:v>
                </c:pt>
                <c:pt idx="60">
                  <c:v>0.91541499999999998</c:v>
                </c:pt>
                <c:pt idx="61">
                  <c:v>0.91986599999999996</c:v>
                </c:pt>
                <c:pt idx="62">
                  <c:v>0.91708400000000001</c:v>
                </c:pt>
                <c:pt idx="63">
                  <c:v>0.912076</c:v>
                </c:pt>
                <c:pt idx="64">
                  <c:v>0.91875300000000004</c:v>
                </c:pt>
                <c:pt idx="65">
                  <c:v>0.92431799999999997</c:v>
                </c:pt>
                <c:pt idx="66">
                  <c:v>0.91374500000000003</c:v>
                </c:pt>
                <c:pt idx="67">
                  <c:v>0.92376199999999997</c:v>
                </c:pt>
                <c:pt idx="68">
                  <c:v>0.92209200000000002</c:v>
                </c:pt>
                <c:pt idx="69">
                  <c:v>0.89593800000000001</c:v>
                </c:pt>
                <c:pt idx="70">
                  <c:v>0.88536400000000004</c:v>
                </c:pt>
                <c:pt idx="71">
                  <c:v>0.91485799999999995</c:v>
                </c:pt>
                <c:pt idx="72">
                  <c:v>0.912632</c:v>
                </c:pt>
                <c:pt idx="73">
                  <c:v>0.92654400000000003</c:v>
                </c:pt>
                <c:pt idx="74">
                  <c:v>0.92209200000000002</c:v>
                </c:pt>
                <c:pt idx="75">
                  <c:v>0.91430199999999995</c:v>
                </c:pt>
                <c:pt idx="76">
                  <c:v>0.89983299999999999</c:v>
                </c:pt>
                <c:pt idx="77">
                  <c:v>0.91708400000000001</c:v>
                </c:pt>
                <c:pt idx="78">
                  <c:v>0.924875</c:v>
                </c:pt>
                <c:pt idx="79">
                  <c:v>0.92598800000000003</c:v>
                </c:pt>
                <c:pt idx="80">
                  <c:v>0.92988300000000002</c:v>
                </c:pt>
                <c:pt idx="81">
                  <c:v>0.90985000000000005</c:v>
                </c:pt>
                <c:pt idx="82">
                  <c:v>0.92431799999999997</c:v>
                </c:pt>
                <c:pt idx="83">
                  <c:v>0.93210899999999997</c:v>
                </c:pt>
                <c:pt idx="84">
                  <c:v>0.92876999999999998</c:v>
                </c:pt>
                <c:pt idx="85">
                  <c:v>0.92876999999999998</c:v>
                </c:pt>
                <c:pt idx="86">
                  <c:v>0.91151899999999997</c:v>
                </c:pt>
                <c:pt idx="87">
                  <c:v>0.92209200000000002</c:v>
                </c:pt>
                <c:pt idx="88">
                  <c:v>0.92320500000000005</c:v>
                </c:pt>
                <c:pt idx="89">
                  <c:v>0.92876999999999998</c:v>
                </c:pt>
                <c:pt idx="90">
                  <c:v>0.92765699999999995</c:v>
                </c:pt>
                <c:pt idx="91">
                  <c:v>0.92876999999999998</c:v>
                </c:pt>
                <c:pt idx="92">
                  <c:v>0.92320500000000005</c:v>
                </c:pt>
                <c:pt idx="93">
                  <c:v>0.92598800000000003</c:v>
                </c:pt>
                <c:pt idx="94">
                  <c:v>0.91652800000000001</c:v>
                </c:pt>
                <c:pt idx="95">
                  <c:v>0.92042299999999999</c:v>
                </c:pt>
                <c:pt idx="96">
                  <c:v>0.90873700000000002</c:v>
                </c:pt>
                <c:pt idx="97">
                  <c:v>0.93044000000000004</c:v>
                </c:pt>
                <c:pt idx="98">
                  <c:v>0.92153600000000002</c:v>
                </c:pt>
                <c:pt idx="99">
                  <c:v>0.90985000000000005</c:v>
                </c:pt>
                <c:pt idx="100">
                  <c:v>0.91151899999999997</c:v>
                </c:pt>
                <c:pt idx="101">
                  <c:v>0.92209200000000002</c:v>
                </c:pt>
                <c:pt idx="102">
                  <c:v>0.92431799999999997</c:v>
                </c:pt>
                <c:pt idx="103">
                  <c:v>0.93433500000000003</c:v>
                </c:pt>
                <c:pt idx="104">
                  <c:v>0.92376199999999997</c:v>
                </c:pt>
                <c:pt idx="105">
                  <c:v>0.93377900000000003</c:v>
                </c:pt>
                <c:pt idx="106">
                  <c:v>0.92598800000000003</c:v>
                </c:pt>
                <c:pt idx="107">
                  <c:v>0.93044000000000004</c:v>
                </c:pt>
                <c:pt idx="108">
                  <c:v>0.92431799999999997</c:v>
                </c:pt>
                <c:pt idx="109">
                  <c:v>0.91930999999999996</c:v>
                </c:pt>
                <c:pt idx="110">
                  <c:v>0.92431799999999997</c:v>
                </c:pt>
                <c:pt idx="111">
                  <c:v>0.92097899999999999</c:v>
                </c:pt>
                <c:pt idx="112">
                  <c:v>0.92821399999999998</c:v>
                </c:pt>
                <c:pt idx="113">
                  <c:v>0.92431799999999997</c:v>
                </c:pt>
                <c:pt idx="114">
                  <c:v>0.93544799999999995</c:v>
                </c:pt>
                <c:pt idx="115">
                  <c:v>0.91819700000000004</c:v>
                </c:pt>
                <c:pt idx="116">
                  <c:v>0.92431799999999997</c:v>
                </c:pt>
                <c:pt idx="117">
                  <c:v>0.91875300000000004</c:v>
                </c:pt>
                <c:pt idx="118">
                  <c:v>0.93210899999999997</c:v>
                </c:pt>
                <c:pt idx="119">
                  <c:v>0.91318900000000003</c:v>
                </c:pt>
                <c:pt idx="120">
                  <c:v>0.92431799999999997</c:v>
                </c:pt>
                <c:pt idx="121">
                  <c:v>0.93044000000000004</c:v>
                </c:pt>
                <c:pt idx="122">
                  <c:v>0.92988300000000002</c:v>
                </c:pt>
                <c:pt idx="123">
                  <c:v>0.93044000000000004</c:v>
                </c:pt>
                <c:pt idx="124">
                  <c:v>0.924875</c:v>
                </c:pt>
                <c:pt idx="125">
                  <c:v>0.912632</c:v>
                </c:pt>
                <c:pt idx="126">
                  <c:v>0.92710099999999995</c:v>
                </c:pt>
                <c:pt idx="127">
                  <c:v>0.93544799999999995</c:v>
                </c:pt>
                <c:pt idx="128">
                  <c:v>0.91374500000000003</c:v>
                </c:pt>
                <c:pt idx="129">
                  <c:v>0.932666</c:v>
                </c:pt>
                <c:pt idx="130">
                  <c:v>0.93099600000000005</c:v>
                </c:pt>
                <c:pt idx="131">
                  <c:v>0.92209200000000002</c:v>
                </c:pt>
                <c:pt idx="132">
                  <c:v>0.91541499999999998</c:v>
                </c:pt>
                <c:pt idx="133">
                  <c:v>0.92710099999999995</c:v>
                </c:pt>
                <c:pt idx="134">
                  <c:v>0.92598800000000003</c:v>
                </c:pt>
                <c:pt idx="135">
                  <c:v>0.93099600000000005</c:v>
                </c:pt>
                <c:pt idx="136">
                  <c:v>0.92821399999999998</c:v>
                </c:pt>
                <c:pt idx="137">
                  <c:v>0.92153600000000002</c:v>
                </c:pt>
                <c:pt idx="138">
                  <c:v>0.92042299999999999</c:v>
                </c:pt>
                <c:pt idx="139">
                  <c:v>0.92988300000000002</c:v>
                </c:pt>
                <c:pt idx="140">
                  <c:v>0.93099600000000005</c:v>
                </c:pt>
                <c:pt idx="141">
                  <c:v>0.93489100000000003</c:v>
                </c:pt>
                <c:pt idx="142">
                  <c:v>0.92431799999999997</c:v>
                </c:pt>
                <c:pt idx="143">
                  <c:v>0.92710099999999995</c:v>
                </c:pt>
                <c:pt idx="144">
                  <c:v>0.93155299999999996</c:v>
                </c:pt>
                <c:pt idx="145">
                  <c:v>0.92932700000000001</c:v>
                </c:pt>
                <c:pt idx="146">
                  <c:v>0.932666</c:v>
                </c:pt>
                <c:pt idx="147">
                  <c:v>0.924875</c:v>
                </c:pt>
                <c:pt idx="148">
                  <c:v>0.92988300000000002</c:v>
                </c:pt>
                <c:pt idx="149">
                  <c:v>0.92876999999999998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88-4244-9578-FB90FF211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901784"/>
        <c:axId val="440905064"/>
      </c:lineChart>
      <c:catAx>
        <c:axId val="440901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05064"/>
        <c:crosses val="autoZero"/>
        <c:auto val="1"/>
        <c:lblAlgn val="ctr"/>
        <c:lblOffset val="100"/>
        <c:noMultiLvlLbl val="0"/>
      </c:catAx>
      <c:valAx>
        <c:axId val="44090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01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Accuracy by Training Epoch - 3 Hidden Layers, 10 Nodes per Layer, </a:t>
            </a:r>
            <a:r>
              <a:rPr lang="el-GR" sz="1800" b="0" i="0" baseline="0">
                <a:effectLst/>
              </a:rPr>
              <a:t>η</a:t>
            </a:r>
            <a:r>
              <a:rPr lang="en-US" sz="1800" b="0" i="0" baseline="0">
                <a:effectLst/>
              </a:rPr>
              <a:t> = 0.5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'epoch-vs-accuracy_3-10-L0.5'!$A$1:$A$150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'epoch-vs-accuracy_3-10-L0.5'!$B$1:$B$150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0.10072299999999999</c:v>
                </c:pt>
                <c:pt idx="2">
                  <c:v>0.10072299999999999</c:v>
                </c:pt>
                <c:pt idx="3">
                  <c:v>0.10072299999999999</c:v>
                </c:pt>
                <c:pt idx="4">
                  <c:v>0.10072299999999999</c:v>
                </c:pt>
                <c:pt idx="5">
                  <c:v>0.10072299999999999</c:v>
                </c:pt>
                <c:pt idx="6">
                  <c:v>0.10072299999999999</c:v>
                </c:pt>
                <c:pt idx="7">
                  <c:v>0.10072299999999999</c:v>
                </c:pt>
                <c:pt idx="8">
                  <c:v>0.10072299999999999</c:v>
                </c:pt>
                <c:pt idx="9">
                  <c:v>0.10072299999999999</c:v>
                </c:pt>
                <c:pt idx="10">
                  <c:v>0.10072299999999999</c:v>
                </c:pt>
                <c:pt idx="11">
                  <c:v>0.10072299999999999</c:v>
                </c:pt>
                <c:pt idx="12">
                  <c:v>0.10072299999999999</c:v>
                </c:pt>
                <c:pt idx="13">
                  <c:v>0.107401</c:v>
                </c:pt>
                <c:pt idx="14">
                  <c:v>0.23205300000000001</c:v>
                </c:pt>
                <c:pt idx="15">
                  <c:v>0.23205300000000001</c:v>
                </c:pt>
                <c:pt idx="16">
                  <c:v>0.27712900000000001</c:v>
                </c:pt>
                <c:pt idx="17">
                  <c:v>0.31886500000000001</c:v>
                </c:pt>
                <c:pt idx="18">
                  <c:v>0.38731199999999999</c:v>
                </c:pt>
                <c:pt idx="19">
                  <c:v>0.40567599999999998</c:v>
                </c:pt>
                <c:pt idx="20">
                  <c:v>0.45130799999999999</c:v>
                </c:pt>
                <c:pt idx="21">
                  <c:v>0.53923200000000004</c:v>
                </c:pt>
                <c:pt idx="22">
                  <c:v>0.53589299999999995</c:v>
                </c:pt>
                <c:pt idx="23">
                  <c:v>0.65052900000000002</c:v>
                </c:pt>
                <c:pt idx="24">
                  <c:v>0.80912600000000001</c:v>
                </c:pt>
                <c:pt idx="25">
                  <c:v>0.85642700000000005</c:v>
                </c:pt>
                <c:pt idx="26">
                  <c:v>0.87980000000000003</c:v>
                </c:pt>
                <c:pt idx="27">
                  <c:v>0.83472500000000005</c:v>
                </c:pt>
                <c:pt idx="28">
                  <c:v>0.89259900000000003</c:v>
                </c:pt>
                <c:pt idx="29">
                  <c:v>0.80578700000000003</c:v>
                </c:pt>
                <c:pt idx="30">
                  <c:v>0.86533099999999996</c:v>
                </c:pt>
                <c:pt idx="31">
                  <c:v>0.89593800000000001</c:v>
                </c:pt>
                <c:pt idx="32">
                  <c:v>0.90372799999999998</c:v>
                </c:pt>
                <c:pt idx="33">
                  <c:v>0.87256500000000004</c:v>
                </c:pt>
                <c:pt idx="34">
                  <c:v>0.91986599999999996</c:v>
                </c:pt>
                <c:pt idx="35">
                  <c:v>0.91374500000000003</c:v>
                </c:pt>
                <c:pt idx="36">
                  <c:v>0.86032299999999995</c:v>
                </c:pt>
                <c:pt idx="37">
                  <c:v>0.89816399999999996</c:v>
                </c:pt>
                <c:pt idx="38">
                  <c:v>0.91040600000000005</c:v>
                </c:pt>
                <c:pt idx="39">
                  <c:v>0.92209200000000002</c:v>
                </c:pt>
                <c:pt idx="40">
                  <c:v>0.92431799999999997</c:v>
                </c:pt>
                <c:pt idx="41">
                  <c:v>0.90817999999999999</c:v>
                </c:pt>
                <c:pt idx="42">
                  <c:v>0.89593800000000001</c:v>
                </c:pt>
                <c:pt idx="43">
                  <c:v>0.91151899999999997</c:v>
                </c:pt>
                <c:pt idx="44">
                  <c:v>0.90150300000000005</c:v>
                </c:pt>
                <c:pt idx="45">
                  <c:v>0.90985000000000005</c:v>
                </c:pt>
                <c:pt idx="46">
                  <c:v>0.89705100000000004</c:v>
                </c:pt>
                <c:pt idx="47">
                  <c:v>0.90706699999999996</c:v>
                </c:pt>
                <c:pt idx="48">
                  <c:v>0.88758999999999999</c:v>
                </c:pt>
                <c:pt idx="49">
                  <c:v>0.88647699999999996</c:v>
                </c:pt>
                <c:pt idx="50">
                  <c:v>0.91541499999999998</c:v>
                </c:pt>
                <c:pt idx="51">
                  <c:v>0.92821399999999998</c:v>
                </c:pt>
                <c:pt idx="52">
                  <c:v>0.90873700000000002</c:v>
                </c:pt>
                <c:pt idx="53">
                  <c:v>0.90985000000000005</c:v>
                </c:pt>
                <c:pt idx="54">
                  <c:v>0.91541499999999998</c:v>
                </c:pt>
                <c:pt idx="55">
                  <c:v>0.92153600000000002</c:v>
                </c:pt>
                <c:pt idx="56">
                  <c:v>0.912076</c:v>
                </c:pt>
                <c:pt idx="57">
                  <c:v>0.87312199999999995</c:v>
                </c:pt>
                <c:pt idx="58">
                  <c:v>0.91151899999999997</c:v>
                </c:pt>
                <c:pt idx="59">
                  <c:v>0.92264900000000005</c:v>
                </c:pt>
                <c:pt idx="60">
                  <c:v>0.91986599999999996</c:v>
                </c:pt>
                <c:pt idx="61">
                  <c:v>0.924875</c:v>
                </c:pt>
                <c:pt idx="62">
                  <c:v>0.92376199999999997</c:v>
                </c:pt>
                <c:pt idx="63">
                  <c:v>0.91708400000000001</c:v>
                </c:pt>
                <c:pt idx="64">
                  <c:v>0.92042299999999999</c:v>
                </c:pt>
                <c:pt idx="65">
                  <c:v>0.93099600000000005</c:v>
                </c:pt>
                <c:pt idx="66">
                  <c:v>0.89649400000000001</c:v>
                </c:pt>
                <c:pt idx="67">
                  <c:v>0.91764100000000004</c:v>
                </c:pt>
                <c:pt idx="68">
                  <c:v>0.93044000000000004</c:v>
                </c:pt>
                <c:pt idx="69">
                  <c:v>0.90428500000000001</c:v>
                </c:pt>
                <c:pt idx="70">
                  <c:v>0.91374500000000003</c:v>
                </c:pt>
                <c:pt idx="71">
                  <c:v>0.89871999999999996</c:v>
                </c:pt>
                <c:pt idx="72">
                  <c:v>0.92431799999999997</c:v>
                </c:pt>
                <c:pt idx="73">
                  <c:v>0.92654400000000003</c:v>
                </c:pt>
                <c:pt idx="74">
                  <c:v>0.90484100000000001</c:v>
                </c:pt>
                <c:pt idx="75">
                  <c:v>0.91986599999999996</c:v>
                </c:pt>
                <c:pt idx="76">
                  <c:v>0.93099600000000005</c:v>
                </c:pt>
                <c:pt idx="77">
                  <c:v>0.91819700000000004</c:v>
                </c:pt>
                <c:pt idx="78">
                  <c:v>0.92042299999999999</c:v>
                </c:pt>
                <c:pt idx="79">
                  <c:v>0.93044000000000004</c:v>
                </c:pt>
                <c:pt idx="80">
                  <c:v>0.92654400000000003</c:v>
                </c:pt>
                <c:pt idx="81">
                  <c:v>0.90595400000000004</c:v>
                </c:pt>
                <c:pt idx="82">
                  <c:v>0.92710099999999995</c:v>
                </c:pt>
                <c:pt idx="83">
                  <c:v>0.92598800000000003</c:v>
                </c:pt>
                <c:pt idx="84">
                  <c:v>0.92710099999999995</c:v>
                </c:pt>
                <c:pt idx="85">
                  <c:v>0.93044000000000004</c:v>
                </c:pt>
                <c:pt idx="86">
                  <c:v>0.92097899999999999</c:v>
                </c:pt>
                <c:pt idx="87">
                  <c:v>0.932666</c:v>
                </c:pt>
                <c:pt idx="88">
                  <c:v>0.90817999999999999</c:v>
                </c:pt>
                <c:pt idx="89">
                  <c:v>0.91986599999999996</c:v>
                </c:pt>
                <c:pt idx="90">
                  <c:v>0.871452</c:v>
                </c:pt>
                <c:pt idx="91">
                  <c:v>0.92376199999999997</c:v>
                </c:pt>
                <c:pt idx="92">
                  <c:v>0.92320500000000005</c:v>
                </c:pt>
                <c:pt idx="93">
                  <c:v>0.91541499999999998</c:v>
                </c:pt>
                <c:pt idx="94">
                  <c:v>0.92209200000000002</c:v>
                </c:pt>
                <c:pt idx="95">
                  <c:v>0.92431799999999997</c:v>
                </c:pt>
                <c:pt idx="96">
                  <c:v>0.932666</c:v>
                </c:pt>
                <c:pt idx="97">
                  <c:v>0.92097899999999999</c:v>
                </c:pt>
                <c:pt idx="98">
                  <c:v>0.91318900000000003</c:v>
                </c:pt>
                <c:pt idx="99">
                  <c:v>0.92598800000000003</c:v>
                </c:pt>
                <c:pt idx="100">
                  <c:v>0.91541499999999998</c:v>
                </c:pt>
                <c:pt idx="101">
                  <c:v>0.92320500000000005</c:v>
                </c:pt>
                <c:pt idx="102">
                  <c:v>0.92710099999999995</c:v>
                </c:pt>
                <c:pt idx="103">
                  <c:v>0.91652800000000001</c:v>
                </c:pt>
                <c:pt idx="104">
                  <c:v>0.92988300000000002</c:v>
                </c:pt>
                <c:pt idx="105">
                  <c:v>0.92431799999999997</c:v>
                </c:pt>
                <c:pt idx="106">
                  <c:v>0.93099600000000005</c:v>
                </c:pt>
                <c:pt idx="107">
                  <c:v>0.92264900000000005</c:v>
                </c:pt>
                <c:pt idx="108">
                  <c:v>0.924875</c:v>
                </c:pt>
                <c:pt idx="109">
                  <c:v>0.89816399999999996</c:v>
                </c:pt>
                <c:pt idx="110">
                  <c:v>0.86867000000000005</c:v>
                </c:pt>
                <c:pt idx="111">
                  <c:v>0.92153600000000002</c:v>
                </c:pt>
                <c:pt idx="112">
                  <c:v>0.91597099999999998</c:v>
                </c:pt>
                <c:pt idx="113">
                  <c:v>0.932666</c:v>
                </c:pt>
                <c:pt idx="114">
                  <c:v>0.91652800000000001</c:v>
                </c:pt>
                <c:pt idx="115">
                  <c:v>0.924875</c:v>
                </c:pt>
                <c:pt idx="116">
                  <c:v>0.93044000000000004</c:v>
                </c:pt>
                <c:pt idx="117">
                  <c:v>0.91819700000000004</c:v>
                </c:pt>
                <c:pt idx="118">
                  <c:v>0.92876999999999998</c:v>
                </c:pt>
                <c:pt idx="119">
                  <c:v>0.91819700000000004</c:v>
                </c:pt>
                <c:pt idx="120">
                  <c:v>0.92932700000000001</c:v>
                </c:pt>
                <c:pt idx="121">
                  <c:v>0.91930999999999996</c:v>
                </c:pt>
                <c:pt idx="122">
                  <c:v>0.87312199999999995</c:v>
                </c:pt>
                <c:pt idx="123">
                  <c:v>0.92320500000000005</c:v>
                </c:pt>
                <c:pt idx="124">
                  <c:v>0.92209200000000002</c:v>
                </c:pt>
                <c:pt idx="125">
                  <c:v>0.92264900000000005</c:v>
                </c:pt>
                <c:pt idx="126">
                  <c:v>0.93099600000000005</c:v>
                </c:pt>
                <c:pt idx="127">
                  <c:v>0.91930999999999996</c:v>
                </c:pt>
                <c:pt idx="128">
                  <c:v>0.92320500000000005</c:v>
                </c:pt>
                <c:pt idx="129">
                  <c:v>0.912076</c:v>
                </c:pt>
                <c:pt idx="130">
                  <c:v>0.924875</c:v>
                </c:pt>
                <c:pt idx="131">
                  <c:v>0.933222</c:v>
                </c:pt>
                <c:pt idx="132">
                  <c:v>0.92598800000000003</c:v>
                </c:pt>
                <c:pt idx="133">
                  <c:v>0.92932700000000001</c:v>
                </c:pt>
                <c:pt idx="134">
                  <c:v>0.925431</c:v>
                </c:pt>
                <c:pt idx="135">
                  <c:v>0.93210899999999997</c:v>
                </c:pt>
                <c:pt idx="136">
                  <c:v>0.91764100000000004</c:v>
                </c:pt>
                <c:pt idx="137">
                  <c:v>0.92598800000000003</c:v>
                </c:pt>
                <c:pt idx="138">
                  <c:v>0.91986599999999996</c:v>
                </c:pt>
                <c:pt idx="139">
                  <c:v>0.92876999999999998</c:v>
                </c:pt>
                <c:pt idx="140">
                  <c:v>0.90039000000000002</c:v>
                </c:pt>
                <c:pt idx="141">
                  <c:v>0.92153600000000002</c:v>
                </c:pt>
                <c:pt idx="142">
                  <c:v>0.93377900000000003</c:v>
                </c:pt>
                <c:pt idx="143">
                  <c:v>0.92431799999999997</c:v>
                </c:pt>
                <c:pt idx="144">
                  <c:v>0.91930999999999996</c:v>
                </c:pt>
                <c:pt idx="145">
                  <c:v>0.93377900000000003</c:v>
                </c:pt>
                <c:pt idx="146">
                  <c:v>0.92988300000000002</c:v>
                </c:pt>
                <c:pt idx="147">
                  <c:v>0.93155299999999996</c:v>
                </c:pt>
                <c:pt idx="148">
                  <c:v>0.92876999999999998</c:v>
                </c:pt>
                <c:pt idx="149">
                  <c:v>0.91040600000000005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8B-4E85-81A7-B898F22AB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7692392"/>
        <c:axId val="397692064"/>
      </c:lineChart>
      <c:catAx>
        <c:axId val="397692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692064"/>
        <c:crosses val="autoZero"/>
        <c:auto val="1"/>
        <c:lblAlgn val="ctr"/>
        <c:lblOffset val="100"/>
        <c:noMultiLvlLbl val="0"/>
      </c:catAx>
      <c:valAx>
        <c:axId val="39769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69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Accuracy by Training Epoch - 1 Hidden Layer, 10 Nodes per Layer, </a:t>
            </a:r>
            <a:r>
              <a:rPr lang="el-GR" sz="1800" b="0" i="0" baseline="0" dirty="0">
                <a:effectLst/>
              </a:rPr>
              <a:t>η</a:t>
            </a:r>
            <a:r>
              <a:rPr lang="en-US" sz="1800" b="0" i="0" baseline="0" dirty="0">
                <a:effectLst/>
              </a:rPr>
              <a:t> = 0.1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'epoch-vs-accuracy'!$A$1:$A$150</c:f>
              <c:numCache>
                <c:formatCode>General</c:formatCode>
                <c:ptCount val="1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</c:numCache>
            </c:numRef>
          </c:cat>
          <c:val>
            <c:numRef>
              <c:f>'epoch-vs-accuracy'!$B$1:$B$150</c:f>
              <c:numCache>
                <c:formatCode>General</c:formatCode>
                <c:ptCount val="150"/>
                <c:pt idx="0">
                  <c:v>0.10072299999999999</c:v>
                </c:pt>
                <c:pt idx="1">
                  <c:v>0.17195299999999999</c:v>
                </c:pt>
                <c:pt idx="2">
                  <c:v>0.58263799999999999</c:v>
                </c:pt>
                <c:pt idx="3">
                  <c:v>0.77907599999999999</c:v>
                </c:pt>
                <c:pt idx="4">
                  <c:v>0.84752400000000006</c:v>
                </c:pt>
                <c:pt idx="5">
                  <c:v>0.88313900000000001</c:v>
                </c:pt>
                <c:pt idx="6">
                  <c:v>0.912076</c:v>
                </c:pt>
                <c:pt idx="7">
                  <c:v>0.92209200000000002</c:v>
                </c:pt>
                <c:pt idx="8">
                  <c:v>0.92710099999999995</c:v>
                </c:pt>
                <c:pt idx="9">
                  <c:v>0.932666</c:v>
                </c:pt>
                <c:pt idx="10">
                  <c:v>0.93433500000000003</c:v>
                </c:pt>
                <c:pt idx="11">
                  <c:v>0.93489100000000003</c:v>
                </c:pt>
                <c:pt idx="12">
                  <c:v>0.93600399999999995</c:v>
                </c:pt>
                <c:pt idx="13">
                  <c:v>0.93656099999999998</c:v>
                </c:pt>
                <c:pt idx="14">
                  <c:v>0.93656099999999998</c:v>
                </c:pt>
                <c:pt idx="15">
                  <c:v>0.93656099999999998</c:v>
                </c:pt>
                <c:pt idx="16">
                  <c:v>0.93878700000000004</c:v>
                </c:pt>
                <c:pt idx="17">
                  <c:v>0.93934300000000004</c:v>
                </c:pt>
                <c:pt idx="18">
                  <c:v>0.94156899999999999</c:v>
                </c:pt>
                <c:pt idx="19">
                  <c:v>0.94268200000000002</c:v>
                </c:pt>
                <c:pt idx="20">
                  <c:v>0.94323900000000005</c:v>
                </c:pt>
                <c:pt idx="21">
                  <c:v>0.94268200000000002</c:v>
                </c:pt>
                <c:pt idx="22">
                  <c:v>0.94268200000000002</c:v>
                </c:pt>
                <c:pt idx="23">
                  <c:v>0.94490799999999997</c:v>
                </c:pt>
                <c:pt idx="24">
                  <c:v>0.946021</c:v>
                </c:pt>
                <c:pt idx="25">
                  <c:v>0.94657800000000003</c:v>
                </c:pt>
                <c:pt idx="26">
                  <c:v>0.94657800000000003</c:v>
                </c:pt>
                <c:pt idx="27">
                  <c:v>0.94657800000000003</c:v>
                </c:pt>
                <c:pt idx="28">
                  <c:v>0.94769099999999995</c:v>
                </c:pt>
                <c:pt idx="29">
                  <c:v>0.94880399999999998</c:v>
                </c:pt>
                <c:pt idx="30">
                  <c:v>0.94880399999999998</c:v>
                </c:pt>
                <c:pt idx="31">
                  <c:v>0.94880399999999998</c:v>
                </c:pt>
                <c:pt idx="32">
                  <c:v>0.94880399999999998</c:v>
                </c:pt>
                <c:pt idx="33">
                  <c:v>0.94880399999999998</c:v>
                </c:pt>
                <c:pt idx="34">
                  <c:v>0.94880399999999998</c:v>
                </c:pt>
                <c:pt idx="35">
                  <c:v>0.95047300000000001</c:v>
                </c:pt>
                <c:pt idx="36">
                  <c:v>0.95047300000000001</c:v>
                </c:pt>
                <c:pt idx="37">
                  <c:v>0.95047300000000001</c:v>
                </c:pt>
                <c:pt idx="38">
                  <c:v>0.95102900000000001</c:v>
                </c:pt>
                <c:pt idx="39">
                  <c:v>0.95102900000000001</c:v>
                </c:pt>
                <c:pt idx="40">
                  <c:v>0.95102900000000001</c:v>
                </c:pt>
                <c:pt idx="41">
                  <c:v>0.95102900000000001</c:v>
                </c:pt>
                <c:pt idx="42">
                  <c:v>0.95102900000000001</c:v>
                </c:pt>
                <c:pt idx="43">
                  <c:v>0.95158600000000004</c:v>
                </c:pt>
                <c:pt idx="44">
                  <c:v>0.95269899999999996</c:v>
                </c:pt>
                <c:pt idx="45">
                  <c:v>0.95325499999999996</c:v>
                </c:pt>
                <c:pt idx="46">
                  <c:v>0.95325499999999996</c:v>
                </c:pt>
                <c:pt idx="47">
                  <c:v>0.95325499999999996</c:v>
                </c:pt>
                <c:pt idx="48">
                  <c:v>0.95325499999999996</c:v>
                </c:pt>
                <c:pt idx="49">
                  <c:v>0.95381199999999999</c:v>
                </c:pt>
                <c:pt idx="50">
                  <c:v>0.95436799999999999</c:v>
                </c:pt>
                <c:pt idx="51">
                  <c:v>0.95436799999999999</c:v>
                </c:pt>
                <c:pt idx="52">
                  <c:v>0.95436799999999999</c:v>
                </c:pt>
                <c:pt idx="53">
                  <c:v>0.95381199999999999</c:v>
                </c:pt>
                <c:pt idx="54">
                  <c:v>0.95381199999999999</c:v>
                </c:pt>
                <c:pt idx="55">
                  <c:v>0.95381199999999999</c:v>
                </c:pt>
                <c:pt idx="56">
                  <c:v>0.95436799999999999</c:v>
                </c:pt>
                <c:pt idx="57">
                  <c:v>0.95436799999999999</c:v>
                </c:pt>
                <c:pt idx="58">
                  <c:v>0.95436799999999999</c:v>
                </c:pt>
                <c:pt idx="59">
                  <c:v>0.95436799999999999</c:v>
                </c:pt>
                <c:pt idx="60">
                  <c:v>0.95492500000000002</c:v>
                </c:pt>
                <c:pt idx="61">
                  <c:v>0.95548100000000002</c:v>
                </c:pt>
                <c:pt idx="62">
                  <c:v>0.95548100000000002</c:v>
                </c:pt>
                <c:pt idx="63">
                  <c:v>0.95548100000000002</c:v>
                </c:pt>
                <c:pt idx="64">
                  <c:v>0.95492500000000002</c:v>
                </c:pt>
                <c:pt idx="65">
                  <c:v>0.95492500000000002</c:v>
                </c:pt>
                <c:pt idx="66">
                  <c:v>0.95548100000000002</c:v>
                </c:pt>
                <c:pt idx="67">
                  <c:v>0.95492500000000002</c:v>
                </c:pt>
                <c:pt idx="68">
                  <c:v>0.95492500000000002</c:v>
                </c:pt>
                <c:pt idx="69">
                  <c:v>0.95492500000000002</c:v>
                </c:pt>
                <c:pt idx="70">
                  <c:v>0.95548100000000002</c:v>
                </c:pt>
                <c:pt idx="71">
                  <c:v>0.95603800000000005</c:v>
                </c:pt>
                <c:pt idx="72">
                  <c:v>0.95603800000000005</c:v>
                </c:pt>
                <c:pt idx="73">
                  <c:v>0.95603800000000005</c:v>
                </c:pt>
                <c:pt idx="74">
                  <c:v>0.95659400000000006</c:v>
                </c:pt>
                <c:pt idx="75">
                  <c:v>0.95603800000000005</c:v>
                </c:pt>
                <c:pt idx="76">
                  <c:v>0.95603800000000005</c:v>
                </c:pt>
                <c:pt idx="77">
                  <c:v>0.95603800000000005</c:v>
                </c:pt>
                <c:pt idx="78">
                  <c:v>0.95603800000000005</c:v>
                </c:pt>
                <c:pt idx="79">
                  <c:v>0.95603800000000005</c:v>
                </c:pt>
                <c:pt idx="80">
                  <c:v>0.95603800000000005</c:v>
                </c:pt>
                <c:pt idx="81">
                  <c:v>0.95603800000000005</c:v>
                </c:pt>
                <c:pt idx="82">
                  <c:v>0.95603800000000005</c:v>
                </c:pt>
                <c:pt idx="83">
                  <c:v>0.95603800000000005</c:v>
                </c:pt>
                <c:pt idx="84">
                  <c:v>0.95603800000000005</c:v>
                </c:pt>
                <c:pt idx="85">
                  <c:v>0.95603800000000005</c:v>
                </c:pt>
                <c:pt idx="86">
                  <c:v>0.95603800000000005</c:v>
                </c:pt>
                <c:pt idx="87">
                  <c:v>0.95603800000000005</c:v>
                </c:pt>
                <c:pt idx="88">
                  <c:v>0.95548100000000002</c:v>
                </c:pt>
                <c:pt idx="89">
                  <c:v>0.95548100000000002</c:v>
                </c:pt>
                <c:pt idx="90">
                  <c:v>0.95603800000000005</c:v>
                </c:pt>
                <c:pt idx="91">
                  <c:v>0.95603800000000005</c:v>
                </c:pt>
                <c:pt idx="92">
                  <c:v>0.95603800000000005</c:v>
                </c:pt>
                <c:pt idx="93">
                  <c:v>0.95548100000000002</c:v>
                </c:pt>
                <c:pt idx="94">
                  <c:v>0.95548100000000002</c:v>
                </c:pt>
                <c:pt idx="95">
                  <c:v>0.95492500000000002</c:v>
                </c:pt>
                <c:pt idx="96">
                  <c:v>0.95492500000000002</c:v>
                </c:pt>
                <c:pt idx="97">
                  <c:v>0.95492500000000002</c:v>
                </c:pt>
                <c:pt idx="98">
                  <c:v>0.95492500000000002</c:v>
                </c:pt>
                <c:pt idx="99">
                  <c:v>0.95548100000000002</c:v>
                </c:pt>
                <c:pt idx="100">
                  <c:v>0.95548100000000002</c:v>
                </c:pt>
                <c:pt idx="101">
                  <c:v>0.95548100000000002</c:v>
                </c:pt>
                <c:pt idx="102">
                  <c:v>0.95492500000000002</c:v>
                </c:pt>
                <c:pt idx="103">
                  <c:v>0.95492500000000002</c:v>
                </c:pt>
                <c:pt idx="104">
                  <c:v>0.95436799999999999</c:v>
                </c:pt>
                <c:pt idx="105">
                  <c:v>0.95436799999999999</c:v>
                </c:pt>
                <c:pt idx="106">
                  <c:v>0.95381199999999999</c:v>
                </c:pt>
                <c:pt idx="107">
                  <c:v>0.95381199999999999</c:v>
                </c:pt>
                <c:pt idx="108">
                  <c:v>0.95436799999999999</c:v>
                </c:pt>
                <c:pt idx="109">
                  <c:v>0.95492500000000002</c:v>
                </c:pt>
                <c:pt idx="110">
                  <c:v>0.95548100000000002</c:v>
                </c:pt>
                <c:pt idx="111">
                  <c:v>0.95548100000000002</c:v>
                </c:pt>
                <c:pt idx="112">
                  <c:v>0.95548100000000002</c:v>
                </c:pt>
                <c:pt idx="113">
                  <c:v>0.95603800000000005</c:v>
                </c:pt>
                <c:pt idx="114">
                  <c:v>0.95603800000000005</c:v>
                </c:pt>
                <c:pt idx="115">
                  <c:v>0.95603800000000005</c:v>
                </c:pt>
                <c:pt idx="116">
                  <c:v>0.95603800000000005</c:v>
                </c:pt>
                <c:pt idx="117">
                  <c:v>0.95603800000000005</c:v>
                </c:pt>
                <c:pt idx="118">
                  <c:v>0.95603800000000005</c:v>
                </c:pt>
                <c:pt idx="119">
                  <c:v>0.95659400000000006</c:v>
                </c:pt>
                <c:pt idx="120">
                  <c:v>0.95603800000000005</c:v>
                </c:pt>
                <c:pt idx="121">
                  <c:v>0.95603800000000005</c:v>
                </c:pt>
                <c:pt idx="122">
                  <c:v>0.95548100000000002</c:v>
                </c:pt>
                <c:pt idx="123">
                  <c:v>0.95548100000000002</c:v>
                </c:pt>
                <c:pt idx="124">
                  <c:v>0.95603800000000005</c:v>
                </c:pt>
                <c:pt idx="125">
                  <c:v>0.95603800000000005</c:v>
                </c:pt>
                <c:pt idx="126">
                  <c:v>0.95603800000000005</c:v>
                </c:pt>
                <c:pt idx="127">
                  <c:v>0.95548100000000002</c:v>
                </c:pt>
                <c:pt idx="128">
                  <c:v>0.95603800000000005</c:v>
                </c:pt>
                <c:pt idx="129">
                  <c:v>0.95603800000000005</c:v>
                </c:pt>
                <c:pt idx="130">
                  <c:v>0.95603800000000005</c:v>
                </c:pt>
                <c:pt idx="131">
                  <c:v>0.95603800000000005</c:v>
                </c:pt>
                <c:pt idx="132">
                  <c:v>0.95603800000000005</c:v>
                </c:pt>
                <c:pt idx="133">
                  <c:v>0.95603800000000005</c:v>
                </c:pt>
                <c:pt idx="134">
                  <c:v>0.95603800000000005</c:v>
                </c:pt>
                <c:pt idx="135">
                  <c:v>0.95603800000000005</c:v>
                </c:pt>
                <c:pt idx="136">
                  <c:v>0.95603800000000005</c:v>
                </c:pt>
                <c:pt idx="137">
                  <c:v>0.95603800000000005</c:v>
                </c:pt>
                <c:pt idx="138">
                  <c:v>0.95603800000000005</c:v>
                </c:pt>
                <c:pt idx="139">
                  <c:v>0.95603800000000005</c:v>
                </c:pt>
                <c:pt idx="140">
                  <c:v>0.95603800000000005</c:v>
                </c:pt>
                <c:pt idx="141">
                  <c:v>0.95603800000000005</c:v>
                </c:pt>
                <c:pt idx="142">
                  <c:v>0.95603800000000005</c:v>
                </c:pt>
                <c:pt idx="143">
                  <c:v>0.95603800000000005</c:v>
                </c:pt>
                <c:pt idx="144">
                  <c:v>0.95659400000000006</c:v>
                </c:pt>
                <c:pt idx="145">
                  <c:v>0.95659400000000006</c:v>
                </c:pt>
                <c:pt idx="146">
                  <c:v>0.95659400000000006</c:v>
                </c:pt>
                <c:pt idx="147">
                  <c:v>0.95659400000000006</c:v>
                </c:pt>
                <c:pt idx="148">
                  <c:v>0.95659400000000006</c:v>
                </c:pt>
                <c:pt idx="149">
                  <c:v>0.95603800000000005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29-4CFB-AD55-502809007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659448"/>
        <c:axId val="419646984"/>
      </c:lineChart>
      <c:catAx>
        <c:axId val="419659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</a:t>
                </a:r>
                <a:r>
                  <a:rPr lang="en-US" baseline="0"/>
                  <a:t> Epoch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46984"/>
        <c:crosses val="autoZero"/>
        <c:auto val="1"/>
        <c:lblAlgn val="ctr"/>
        <c:lblOffset val="100"/>
        <c:noMultiLvlLbl val="0"/>
      </c:catAx>
      <c:valAx>
        <c:axId val="419646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59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9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9066-8DAC-422A-8953-BF5F7594F7B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015B-7B4C-4B63-8E46-98CDE6DD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4: Artificial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Lueder</a:t>
            </a:r>
          </a:p>
        </p:txBody>
      </p:sp>
    </p:spTree>
    <p:extLst>
      <p:ext uri="{BB962C8B-B14F-4D97-AF65-F5344CB8AC3E}">
        <p14:creationId xmlns:p14="http://schemas.microsoft.com/office/powerpoint/2010/main" val="388424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Did not notice any overfitting associated with a large number of epochs</a:t>
            </a:r>
          </a:p>
          <a:p>
            <a:pPr lvl="1"/>
            <a:r>
              <a:rPr lang="en-US" dirty="0"/>
              <a:t>More epochs = better or no change</a:t>
            </a:r>
          </a:p>
          <a:p>
            <a:pPr lvl="1"/>
            <a:r>
              <a:rPr lang="en-US" dirty="0"/>
              <a:t>Accuracy reaches asymptote with increasing number of epochs</a:t>
            </a:r>
          </a:p>
          <a:p>
            <a:r>
              <a:rPr lang="en-US" dirty="0"/>
              <a:t>One layer was superior to multiple layers for this problem</a:t>
            </a:r>
          </a:p>
          <a:p>
            <a:r>
              <a:rPr lang="en-US" dirty="0"/>
              <a:t>Learning rate changed how many epochs it took to reach maximum accuracy</a:t>
            </a:r>
          </a:p>
          <a:p>
            <a:r>
              <a:rPr lang="en-US" dirty="0"/>
              <a:t>Performance was very good (in terms of accuracy)</a:t>
            </a:r>
          </a:p>
          <a:p>
            <a:r>
              <a:rPr lang="en-US" dirty="0"/>
              <a:t>Adding more nodes to 3 layer NN seemed to make prediction more consistent. (Smoother graph for more nodes per layer)</a:t>
            </a:r>
          </a:p>
          <a:p>
            <a:r>
              <a:rPr lang="en-US" dirty="0"/>
              <a:t>Prediction accuracy would sit at 10% for a certain number of epochs then shoot up (for multilayer NN)</a:t>
            </a:r>
          </a:p>
          <a:p>
            <a:r>
              <a:rPr lang="en-US" dirty="0"/>
              <a:t>Speed:</a:t>
            </a:r>
          </a:p>
          <a:p>
            <a:pPr lvl="1"/>
            <a:r>
              <a:rPr lang="en-US" dirty="0"/>
              <a:t>About 8 epochs/sec for 1 layer with 80 nodes</a:t>
            </a:r>
          </a:p>
        </p:txBody>
      </p:sp>
    </p:spTree>
    <p:extLst>
      <p:ext uri="{BB962C8B-B14F-4D97-AF65-F5344CB8AC3E}">
        <p14:creationId xmlns:p14="http://schemas.microsoft.com/office/powerpoint/2010/main" val="251222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Goal: Create an artificial neural network capable of recognizing hand written digits.</a:t>
            </a:r>
          </a:p>
          <a:p>
            <a:r>
              <a:rPr lang="en-US" dirty="0"/>
              <a:t>Input: 64 “Intensity” values, each representing a portion of a bitmap image taken of a hand written digit. </a:t>
            </a:r>
          </a:p>
          <a:p>
            <a:pPr lvl="1"/>
            <a:r>
              <a:rPr lang="en-US" dirty="0"/>
              <a:t>Input data was normalized between [0-1] by dividing by maximum value (16)</a:t>
            </a:r>
          </a:p>
          <a:p>
            <a:r>
              <a:rPr lang="en-US" dirty="0"/>
              <a:t>Output: Classification of image as 0, 1, 2, 3, 4, 5, 6, 7, 8, or 9</a:t>
            </a:r>
          </a:p>
          <a:p>
            <a:r>
              <a:rPr lang="en-US" dirty="0"/>
              <a:t>A variety of different configurations were tested to see which worked best with the data provided. Parameters experimented with include:</a:t>
            </a:r>
          </a:p>
          <a:p>
            <a:pPr lvl="1"/>
            <a:r>
              <a:rPr lang="en-US" dirty="0"/>
              <a:t>The learning rate (</a:t>
            </a:r>
            <a:r>
              <a:rPr lang="el-GR" dirty="0"/>
              <a:t>η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The number of hidden layers </a:t>
            </a:r>
          </a:p>
          <a:p>
            <a:pPr lvl="1"/>
            <a:r>
              <a:rPr lang="en-US" dirty="0"/>
              <a:t>The number nodes per layer</a:t>
            </a:r>
          </a:p>
          <a:p>
            <a:pPr lvl="1"/>
            <a:r>
              <a:rPr lang="en-US" dirty="0"/>
              <a:t>Number of training epochs</a:t>
            </a:r>
          </a:p>
          <a:p>
            <a:r>
              <a:rPr lang="en-US" dirty="0"/>
              <a:t>The output layer consisted of 10 nodes. The network was trained so that each output node ‘represented’ a different classification. The class representing the output node with the highest output value was used as the classification for the input data. </a:t>
            </a:r>
          </a:p>
          <a:p>
            <a:r>
              <a:rPr lang="en-US" dirty="0"/>
              <a:t>Error was calculated from the distance of the output values from the target output. Target output was 0 for the output nodes representing a class different than the class label of the training data. The target output for the output node representing the correct class was 1. </a:t>
            </a:r>
          </a:p>
          <a:p>
            <a:pPr lvl="1"/>
            <a:r>
              <a:rPr lang="en-US" dirty="0"/>
              <a:t>Error was backpropagated through hidden layers. Weights were updated by taking the partial derivative of cost function with respect to </a:t>
            </a:r>
          </a:p>
          <a:p>
            <a:r>
              <a:rPr lang="en-US" dirty="0"/>
              <a:t>A sigmoid activation function was used.</a:t>
            </a:r>
          </a:p>
          <a:p>
            <a:r>
              <a:rPr lang="en-US" dirty="0"/>
              <a:t>Online learning was used (Weights were updated after each training example)</a:t>
            </a:r>
          </a:p>
          <a:p>
            <a:r>
              <a:rPr lang="en-US" dirty="0"/>
              <a:t>C++ was used with the Armadillo linear algebra library</a:t>
            </a:r>
          </a:p>
        </p:txBody>
      </p:sp>
    </p:spTree>
    <p:extLst>
      <p:ext uri="{BB962C8B-B14F-4D97-AF65-F5344CB8AC3E}">
        <p14:creationId xmlns:p14="http://schemas.microsoft.com/office/powerpoint/2010/main" val="277981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=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Label = 9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9201959"/>
              </p:ext>
            </p:extLst>
          </p:nvPr>
        </p:nvGraphicFramePr>
        <p:xfrm>
          <a:off x="1666871" y="2970212"/>
          <a:ext cx="3552832" cy="2754312"/>
        </p:xfrm>
        <a:graphic>
          <a:graphicData uri="http://schemas.openxmlformats.org/drawingml/2006/table">
            <a:tbl>
              <a:tblPr/>
              <a:tblGrid>
                <a:gridCol w="444104">
                  <a:extLst>
                    <a:ext uri="{9D8B030D-6E8A-4147-A177-3AD203B41FA5}">
                      <a16:colId xmlns:a16="http://schemas.microsoft.com/office/drawing/2014/main" val="336967881"/>
                    </a:ext>
                  </a:extLst>
                </a:gridCol>
                <a:gridCol w="444104">
                  <a:extLst>
                    <a:ext uri="{9D8B030D-6E8A-4147-A177-3AD203B41FA5}">
                      <a16:colId xmlns:a16="http://schemas.microsoft.com/office/drawing/2014/main" val="1976220026"/>
                    </a:ext>
                  </a:extLst>
                </a:gridCol>
                <a:gridCol w="444104">
                  <a:extLst>
                    <a:ext uri="{9D8B030D-6E8A-4147-A177-3AD203B41FA5}">
                      <a16:colId xmlns:a16="http://schemas.microsoft.com/office/drawing/2014/main" val="826055170"/>
                    </a:ext>
                  </a:extLst>
                </a:gridCol>
                <a:gridCol w="444104">
                  <a:extLst>
                    <a:ext uri="{9D8B030D-6E8A-4147-A177-3AD203B41FA5}">
                      <a16:colId xmlns:a16="http://schemas.microsoft.com/office/drawing/2014/main" val="2783460862"/>
                    </a:ext>
                  </a:extLst>
                </a:gridCol>
                <a:gridCol w="444104">
                  <a:extLst>
                    <a:ext uri="{9D8B030D-6E8A-4147-A177-3AD203B41FA5}">
                      <a16:colId xmlns:a16="http://schemas.microsoft.com/office/drawing/2014/main" val="540366312"/>
                    </a:ext>
                  </a:extLst>
                </a:gridCol>
                <a:gridCol w="444104">
                  <a:extLst>
                    <a:ext uri="{9D8B030D-6E8A-4147-A177-3AD203B41FA5}">
                      <a16:colId xmlns:a16="http://schemas.microsoft.com/office/drawing/2014/main" val="2920715830"/>
                    </a:ext>
                  </a:extLst>
                </a:gridCol>
                <a:gridCol w="444104">
                  <a:extLst>
                    <a:ext uri="{9D8B030D-6E8A-4147-A177-3AD203B41FA5}">
                      <a16:colId xmlns:a16="http://schemas.microsoft.com/office/drawing/2014/main" val="3632325387"/>
                    </a:ext>
                  </a:extLst>
                </a:gridCol>
                <a:gridCol w="444104">
                  <a:extLst>
                    <a:ext uri="{9D8B030D-6E8A-4147-A177-3AD203B41FA5}">
                      <a16:colId xmlns:a16="http://schemas.microsoft.com/office/drawing/2014/main" val="729126312"/>
                    </a:ext>
                  </a:extLst>
                </a:gridCol>
              </a:tblGrid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55530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0877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52533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17545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925270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47951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56644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377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474765"/>
              </p:ext>
            </p:extLst>
          </p:nvPr>
        </p:nvGraphicFramePr>
        <p:xfrm>
          <a:off x="7296150" y="2970214"/>
          <a:ext cx="2971800" cy="2754312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100517551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45827769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10363787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44528856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90256006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873235519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36955974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83623447"/>
                    </a:ext>
                  </a:extLst>
                </a:gridCol>
              </a:tblGrid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089107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73719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60962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4752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89315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401630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261018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1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66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How Accuracy Changed Over Course of Training w/ Respect to # Nodes per Layer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9A58836-B0CE-4BE1-A623-0344B362B63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4355184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3463A6-1285-461A-9538-BCF7394259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881116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826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How Accuracy Changed Over Course of Training w/ Respect to # Nodes per Layer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B5DC67-D6E5-4017-8B0B-DE9B09A17A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854345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BE90DE-86B6-4341-90EE-63ED721560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987630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86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How Accuracy Changed Over Course of Training w/ Respect to Training Rate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EF34A8-8289-4ED8-9A10-010E150ECF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745301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25407D-52B5-485F-B73F-DF028F8995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210993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743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How Accuracy Changed Over Course of Training w/ Respect to Training Rate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0C5D50-3F54-4343-99FE-ED705113A7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268993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70B5CBA-9A5F-4F76-A39F-8B3DB38560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707860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686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How Accuracy Changed Over Course of Training w/ One Layer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DF9F2B-6C7E-48A1-9C13-CA9037EE49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620987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D7B112-FC9D-46D8-831B-481C13723C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235613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19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Confusion Matrix – 1 Hidden Layer, 80 Nodes, </a:t>
            </a:r>
            <a:r>
              <a:rPr lang="el-GR" dirty="0">
                <a:cs typeface="Calibri" panose="020F0502020204030204" pitchFamily="34" charset="0"/>
              </a:rPr>
              <a:t>η</a:t>
            </a:r>
            <a:r>
              <a:rPr lang="en-US" dirty="0">
                <a:cs typeface="Calibri" panose="020F0502020204030204" pitchFamily="34" charset="0"/>
              </a:rPr>
              <a:t> = 0.2, 500 Epochs – </a:t>
            </a:r>
            <a:r>
              <a:rPr lang="en-US" dirty="0">
                <a:cs typeface="Calibri" panose="020F0502020204030204" pitchFamily="34" charset="0"/>
              </a:rPr>
              <a:t>97.2% Accuracy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696881"/>
              </p:ext>
            </p:extLst>
          </p:nvPr>
        </p:nvGraphicFramePr>
        <p:xfrm>
          <a:off x="923923" y="2058710"/>
          <a:ext cx="10515604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06512959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95065398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987886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3664458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73692343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085436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75186503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91315584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3567572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4929560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648970629"/>
                    </a:ext>
                  </a:extLst>
                </a:gridCol>
              </a:tblGrid>
              <a:tr h="349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64538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3215273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9142947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0448870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4420114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4674511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3980020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173549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8335385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0138667"/>
                  </a:ext>
                </a:extLst>
              </a:tr>
              <a:tr h="34977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221184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9650" y="1689378"/>
            <a:ext cx="1034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258" y="2143125"/>
            <a:ext cx="461665" cy="39389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16612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810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4: Artificial Neural Networks</vt:lpstr>
      <vt:lpstr>Overview</vt:lpstr>
      <vt:lpstr>The Data</vt:lpstr>
      <vt:lpstr>Results – How Accuracy Changed Over Course of Training w/ Respect to # Nodes per Layer</vt:lpstr>
      <vt:lpstr>Results – How Accuracy Changed Over Course of Training w/ Respect to # Nodes per Layer</vt:lpstr>
      <vt:lpstr>Results – How Accuracy Changed Over Course of Training w/ Respect to Training Rate</vt:lpstr>
      <vt:lpstr>Results – How Accuracy Changed Over Course of Training w/ Respect to Training Rate</vt:lpstr>
      <vt:lpstr>Results – How Accuracy Changed Over Course of Training w/ One Layer</vt:lpstr>
      <vt:lpstr>Results – Confusion Matrix – 1 Hidden Layer, 80 Nodes, η = 0.2, 500 Epochs – 97.2% Accuracy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Artificial Neural Networks</dc:title>
  <dc:creator>Matthew Lueder</dc:creator>
  <cp:lastModifiedBy>Matthew Lueder</cp:lastModifiedBy>
  <cp:revision>17</cp:revision>
  <dcterms:created xsi:type="dcterms:W3CDTF">2017-04-04T15:25:59Z</dcterms:created>
  <dcterms:modified xsi:type="dcterms:W3CDTF">2017-04-05T14:23:02Z</dcterms:modified>
</cp:coreProperties>
</file>