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>
        <p:scale>
          <a:sx n="400" d="100"/>
          <a:sy n="400" d="100"/>
        </p:scale>
        <p:origin x="-10308" y="-4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3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7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90EC-DFC1-46E7-9D31-BF3EBB9F9872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C148-1D56-4A9F-AB75-ACD7D3FD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55069" y="4672014"/>
            <a:ext cx="687040" cy="618918"/>
            <a:chOff x="365197" y="709817"/>
            <a:chExt cx="894752" cy="8060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19980" y="1992765"/>
            <a:ext cx="767045" cy="654488"/>
            <a:chOff x="344931" y="710759"/>
            <a:chExt cx="943550" cy="80509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CloudWatch</a:t>
              </a:r>
              <a:endParaRPr lang="en-US" sz="10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27942" y="3434363"/>
            <a:ext cx="396191" cy="527878"/>
            <a:chOff x="5827256" y="663020"/>
            <a:chExt cx="640080" cy="8528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65274" y="2889888"/>
            <a:ext cx="726254" cy="670799"/>
            <a:chOff x="362548" y="689421"/>
            <a:chExt cx="894752" cy="82643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49" y="689421"/>
              <a:ext cx="521366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62548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API Gateway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18443" y="3465234"/>
            <a:ext cx="1093835" cy="246221"/>
            <a:chOff x="3506773" y="3308011"/>
            <a:chExt cx="1093835" cy="24622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675355" y="3308011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adpLoadCreds</a:t>
              </a:r>
              <a:endParaRPr lang="en-US" sz="1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15293" y="3102178"/>
            <a:ext cx="1021701" cy="246221"/>
            <a:chOff x="3506773" y="3308011"/>
            <a:chExt cx="1021701" cy="246221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675355" y="3308011"/>
              <a:ext cx="8531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adpClockOut</a:t>
              </a:r>
              <a:endParaRPr lang="en-US" sz="1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33406" y="3485182"/>
            <a:ext cx="1085821" cy="246221"/>
            <a:chOff x="3506773" y="3308011"/>
            <a:chExt cx="1085821" cy="24622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675355" y="3308011"/>
              <a:ext cx="917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adpSaveCreds</a:t>
              </a:r>
              <a:endParaRPr lang="en-US" sz="1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5788" y="2728813"/>
            <a:ext cx="1262151" cy="246221"/>
            <a:chOff x="3506773" y="3308011"/>
            <a:chExt cx="1262151" cy="24622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773" y="3319906"/>
              <a:ext cx="216208" cy="224687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675355" y="3308011"/>
              <a:ext cx="10935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adpOutScheduler</a:t>
              </a:r>
              <a:endParaRPr lang="en-US" sz="10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917600" y="2703227"/>
            <a:ext cx="1270740" cy="262168"/>
            <a:chOff x="5522843" y="4703164"/>
            <a:chExt cx="1270740" cy="26216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2843" y="4703164"/>
              <a:ext cx="200948" cy="26216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672763" y="4719111"/>
              <a:ext cx="11208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scheduleClockOut</a:t>
              </a:r>
              <a:endParaRPr lang="en-US" sz="1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88677" y="5395159"/>
            <a:ext cx="1129871" cy="246221"/>
            <a:chOff x="5943590" y="2801830"/>
            <a:chExt cx="1129871" cy="2462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90" y="2820109"/>
              <a:ext cx="213160" cy="20966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141796" y="2801830"/>
              <a:ext cx="9316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AdpCredential</a:t>
              </a:r>
              <a:endParaRPr lang="en-US" sz="1000" dirty="0"/>
            </a:p>
          </p:txBody>
        </p:sp>
      </p:grpSp>
      <p:cxnSp>
        <p:nvCxnSpPr>
          <p:cNvPr id="48" name="Straight Arrow Connector 47"/>
          <p:cNvCxnSpPr>
            <a:stCxn id="38" idx="3"/>
          </p:cNvCxnSpPr>
          <p:nvPr/>
        </p:nvCxnSpPr>
        <p:spPr>
          <a:xfrm flipV="1">
            <a:off x="5787939" y="2851923"/>
            <a:ext cx="10305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18074" y="3018962"/>
            <a:ext cx="251882" cy="206326"/>
          </a:xfrm>
          <a:prstGeom prst="bentConnector3">
            <a:avLst>
              <a:gd name="adj1" fmla="val -3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48"/>
          <p:cNvCxnSpPr/>
          <p:nvPr/>
        </p:nvCxnSpPr>
        <p:spPr>
          <a:xfrm>
            <a:off x="7424911" y="3382019"/>
            <a:ext cx="251882" cy="206326"/>
          </a:xfrm>
          <a:prstGeom prst="bentConnector3">
            <a:avLst>
              <a:gd name="adj1" fmla="val -388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48"/>
          <p:cNvCxnSpPr/>
          <p:nvPr/>
        </p:nvCxnSpPr>
        <p:spPr>
          <a:xfrm rot="16200000" flipH="1">
            <a:off x="4506366" y="4179457"/>
            <a:ext cx="1690196" cy="987423"/>
          </a:xfrm>
          <a:prstGeom prst="bentConnector3">
            <a:avLst>
              <a:gd name="adj1" fmla="val 9996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48"/>
          <p:cNvCxnSpPr/>
          <p:nvPr/>
        </p:nvCxnSpPr>
        <p:spPr>
          <a:xfrm rot="5400000">
            <a:off x="6843341" y="4173280"/>
            <a:ext cx="1690208" cy="999790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13" y="2819596"/>
            <a:ext cx="973016" cy="726376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8296981" y="3225290"/>
            <a:ext cx="109544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401483" y="310217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endParaRPr lang="en-US" sz="1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4584896" y="5593227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AES-256 encrypt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7437063" y="5593227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AES-256 decrypt</a:t>
            </a:r>
            <a:endParaRPr lang="en-US" sz="800" dirty="0"/>
          </a:p>
        </p:txBody>
      </p:sp>
      <p:sp>
        <p:nvSpPr>
          <p:cNvPr id="76" name="Rounded Rectangle 75"/>
          <p:cNvSpPr/>
          <p:nvPr/>
        </p:nvSpPr>
        <p:spPr>
          <a:xfrm>
            <a:off x="2809875" y="1562099"/>
            <a:ext cx="6229350" cy="440413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49" y="1311683"/>
            <a:ext cx="603504" cy="39395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" y="2984665"/>
            <a:ext cx="539699" cy="53969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958469" y="3211958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adpSaveCreds</a:t>
            </a:r>
            <a:endParaRPr lang="en-US" sz="1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59102" y="2995753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adpScheduleOut</a:t>
            </a:r>
            <a:endParaRPr lang="en-US" sz="1000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403159" y="3114073"/>
            <a:ext cx="653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2408233" y="3337577"/>
            <a:ext cx="648471" cy="1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48"/>
          <p:cNvCxnSpPr/>
          <p:nvPr/>
        </p:nvCxnSpPr>
        <p:spPr>
          <a:xfrm flipV="1">
            <a:off x="3811451" y="2842285"/>
            <a:ext cx="656832" cy="25989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8"/>
          <p:cNvCxnSpPr/>
          <p:nvPr/>
        </p:nvCxnSpPr>
        <p:spPr>
          <a:xfrm>
            <a:off x="3824736" y="3338760"/>
            <a:ext cx="652601" cy="269532"/>
          </a:xfrm>
          <a:prstGeom prst="bentConnector3">
            <a:avLst>
              <a:gd name="adj1" fmla="val 4890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256340" y="3394487"/>
            <a:ext cx="443102" cy="596498"/>
            <a:chOff x="485274" y="654185"/>
            <a:chExt cx="640080" cy="861667"/>
          </a:xfrm>
        </p:grpSpPr>
        <p:sp>
          <p:nvSpPr>
            <p:cNvPr id="51" name="TextBox 50"/>
            <p:cNvSpPr txBox="1"/>
            <p:nvPr/>
          </p:nvSpPr>
          <p:spPr>
            <a:xfrm>
              <a:off x="485274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spc="-50" dirty="0" smtClean="0"/>
                <a:t>KMS</a:t>
              </a:r>
              <a:endParaRPr lang="en-US" sz="1000" b="1" spc="-50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24" y="654185"/>
              <a:ext cx="544780" cy="65373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917923" y="4028156"/>
            <a:ext cx="1173256" cy="246221"/>
            <a:chOff x="5895289" y="4039747"/>
            <a:chExt cx="1173256" cy="24622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289" y="4088805"/>
              <a:ext cx="250638" cy="148104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6114438" y="403974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 smtClean="0"/>
                <a:t>AdpMasterKey</a:t>
              </a:r>
              <a:endParaRPr lang="en-US" sz="1000" dirty="0"/>
            </a:p>
          </p:txBody>
        </p:sp>
      </p:grpSp>
      <p:cxnSp>
        <p:nvCxnSpPr>
          <p:cNvPr id="63" name="Straight Arrow Connector 48"/>
          <p:cNvCxnSpPr/>
          <p:nvPr/>
        </p:nvCxnSpPr>
        <p:spPr>
          <a:xfrm>
            <a:off x="4997450" y="3837709"/>
            <a:ext cx="801760" cy="313558"/>
          </a:xfrm>
          <a:prstGeom prst="bentConnector3">
            <a:avLst>
              <a:gd name="adj1" fmla="val 89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48"/>
          <p:cNvCxnSpPr/>
          <p:nvPr/>
        </p:nvCxnSpPr>
        <p:spPr>
          <a:xfrm rot="10800000" flipV="1">
            <a:off x="7084830" y="3837709"/>
            <a:ext cx="939679" cy="313558"/>
          </a:xfrm>
          <a:prstGeom prst="bentConnector3">
            <a:avLst>
              <a:gd name="adj1" fmla="val 66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58946" y="4169824"/>
            <a:ext cx="878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Encrypt data key</a:t>
            </a:r>
            <a:endParaRPr 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7181087" y="4160905"/>
            <a:ext cx="8883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Decrypt data key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05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58" y="431205"/>
            <a:ext cx="506722" cy="5265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8466608" y="414802"/>
            <a:ext cx="770738" cy="694317"/>
            <a:chOff x="365197" y="709817"/>
            <a:chExt cx="894752" cy="80603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86" y="485559"/>
            <a:ext cx="539699" cy="5396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9121" y="1430374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</a:t>
            </a:r>
            <a:r>
              <a:rPr lang="en-US" sz="1000" b="1" dirty="0" smtClean="0"/>
              <a:t>user, </a:t>
            </a:r>
            <a:r>
              <a:rPr lang="en-US" sz="1000" b="1" dirty="0" smtClean="0"/>
              <a:t>password)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1129" y="1568157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adpSaveCreds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13338" y="1653674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Generate </a:t>
            </a:r>
            <a:r>
              <a:rPr lang="en-US" sz="1000" dirty="0" smtClean="0"/>
              <a:t>AES-256 </a:t>
            </a:r>
            <a:r>
              <a:rPr lang="en-US" sz="1000" dirty="0" smtClean="0"/>
              <a:t>key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3450" y="1692127"/>
            <a:ext cx="21479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46981" y="2683482"/>
            <a:ext cx="42104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6949" y="1825288"/>
            <a:ext cx="1109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Encrypt password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4250" y="2437260"/>
            <a:ext cx="1636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(</a:t>
            </a:r>
            <a:r>
              <a:rPr lang="en-US" sz="1000" b="1" dirty="0" smtClean="0"/>
              <a:t>user, encrypted password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03450" y="2775022"/>
            <a:ext cx="21479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64556" y="3464388"/>
            <a:ext cx="21868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6925" y="3341277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/</a:t>
            </a:r>
            <a:r>
              <a:rPr lang="en-US" sz="1000" dirty="0" err="1" smtClean="0"/>
              <a:t>adpScheduleOut</a:t>
            </a:r>
            <a:endParaRPr lang="en-US" sz="1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64100" y="5197367"/>
            <a:ext cx="1345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(encrypted password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546982" y="5185640"/>
            <a:ext cx="419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28726" y="5443588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Decrypt password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45" y="322165"/>
            <a:ext cx="973016" cy="726376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5953125" y="5932222"/>
            <a:ext cx="5224094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107695" y="5679375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</a:t>
            </a:r>
            <a:r>
              <a:rPr lang="en-US" sz="1000" b="1" dirty="0" smtClean="0"/>
              <a:t>user, </a:t>
            </a:r>
            <a:r>
              <a:rPr lang="en-US" sz="1000" b="1" dirty="0" smtClean="0"/>
              <a:t>password)</a:t>
            </a:r>
            <a:endParaRPr lang="en-US" sz="1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525433" y="5809111"/>
            <a:ext cx="1386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adp.com/…/login</a:t>
            </a:r>
            <a:endParaRPr lang="en-US" sz="1000" b="1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830599" y="6135724"/>
            <a:ext cx="434662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520070" y="600824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POST</a:t>
            </a:r>
            <a:r>
              <a:rPr lang="en-US" sz="1000" dirty="0" smtClean="0"/>
              <a:t> adp.com/…/</a:t>
            </a:r>
            <a:r>
              <a:rPr lang="en-US" sz="1000" dirty="0" err="1" smtClean="0"/>
              <a:t>ProcessClockFunction</a:t>
            </a:r>
            <a:endParaRPr lang="en-US" sz="1000" b="1" dirty="0"/>
          </a:p>
        </p:txBody>
      </p:sp>
      <p:sp>
        <p:nvSpPr>
          <p:cNvPr id="68" name="Rectangle 67"/>
          <p:cNvSpPr/>
          <p:nvPr/>
        </p:nvSpPr>
        <p:spPr>
          <a:xfrm>
            <a:off x="4373675" y="1697582"/>
            <a:ext cx="144139" cy="10837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2054134" y="1210194"/>
            <a:ext cx="0" cy="504426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990244" y="1691268"/>
            <a:ext cx="144139" cy="1083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8851974" y="1291585"/>
            <a:ext cx="0" cy="40300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84683" y="3416762"/>
            <a:ext cx="144139" cy="104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11272852" y="1273962"/>
            <a:ext cx="0" cy="498049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11195518" y="5859947"/>
            <a:ext cx="144139" cy="355116"/>
          </a:xfrm>
          <a:prstGeom prst="rect">
            <a:avLst/>
          </a:prstGeom>
          <a:solidFill>
            <a:srgbClr val="FFCCCC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381294" y="3416762"/>
            <a:ext cx="144139" cy="1040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8779904" y="2619197"/>
            <a:ext cx="144139" cy="146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8779904" y="5112195"/>
            <a:ext cx="144139" cy="1468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81294" y="4717685"/>
            <a:ext cx="144139" cy="1536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/>
          <p:cNvGrpSpPr/>
          <p:nvPr/>
        </p:nvGrpSpPr>
        <p:grpSpPr>
          <a:xfrm>
            <a:off x="4114051" y="3829932"/>
            <a:ext cx="678138" cy="578628"/>
            <a:chOff x="344931" y="710759"/>
            <a:chExt cx="943550" cy="805093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err="1" smtClean="0"/>
                <a:t>CloudWatch</a:t>
              </a:r>
              <a:endParaRPr lang="en-US" sz="1000" b="1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4525433" y="3343422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Schedule </a:t>
            </a:r>
            <a:r>
              <a:rPr lang="en-US" sz="1000" dirty="0" err="1" smtClean="0"/>
              <a:t>CloudWatch</a:t>
            </a:r>
            <a:r>
              <a:rPr lang="en-US" sz="1000" dirty="0" smtClean="0"/>
              <a:t> </a:t>
            </a:r>
            <a:r>
              <a:rPr lang="en-US" sz="1000" dirty="0" err="1" smtClean="0"/>
              <a:t>cronjob</a:t>
            </a:r>
            <a:endParaRPr lang="en-US" sz="10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2954300" y="4601761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Scheduled event trigger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325283" y="414802"/>
            <a:ext cx="527872" cy="710614"/>
            <a:chOff x="485274" y="654185"/>
            <a:chExt cx="640080" cy="861667"/>
          </a:xfrm>
        </p:grpSpPr>
        <p:sp>
          <p:nvSpPr>
            <p:cNvPr id="51" name="TextBox 50"/>
            <p:cNvSpPr txBox="1"/>
            <p:nvPr/>
          </p:nvSpPr>
          <p:spPr>
            <a:xfrm>
              <a:off x="485274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spc="-50" dirty="0" smtClean="0"/>
                <a:t>KMS</a:t>
              </a:r>
              <a:endParaRPr lang="en-US" sz="1000" b="1" spc="-50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924" y="654185"/>
              <a:ext cx="544780" cy="653736"/>
            </a:xfrm>
            <a:prstGeom prst="rect">
              <a:avLst/>
            </a:prstGeom>
          </p:spPr>
        </p:pic>
      </p:grpSp>
      <p:cxnSp>
        <p:nvCxnSpPr>
          <p:cNvPr id="53" name="Straight Connector 52"/>
          <p:cNvCxnSpPr/>
          <p:nvPr/>
        </p:nvCxnSpPr>
        <p:spPr>
          <a:xfrm>
            <a:off x="6578371" y="1290022"/>
            <a:ext cx="0" cy="362679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514604" y="2171903"/>
            <a:ext cx="144139" cy="146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586288" y="2245347"/>
            <a:ext cx="190891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514604" y="4728466"/>
            <a:ext cx="144139" cy="1468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586288" y="4789211"/>
            <a:ext cx="1908916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59751" y="2066072"/>
            <a:ext cx="179590" cy="10612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7" y="2289998"/>
            <a:ext cx="164259" cy="21119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895339" y="200987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(key)</a:t>
            </a:r>
            <a:endParaRPr lang="en-US" sz="1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776101" y="2269583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(encrypted key)</a:t>
            </a:r>
            <a:endParaRPr lang="en-US" sz="1000" b="1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53" y="2501188"/>
            <a:ext cx="164259" cy="21119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262327" y="3204194"/>
            <a:ext cx="1066318" cy="246221"/>
            <a:chOff x="2963348" y="3186287"/>
            <a:chExt cx="1066318" cy="246221"/>
          </a:xfrm>
        </p:grpSpPr>
        <p:sp>
          <p:nvSpPr>
            <p:cNvPr id="37" name="TextBox 36"/>
            <p:cNvSpPr txBox="1"/>
            <p:nvPr/>
          </p:nvSpPr>
          <p:spPr>
            <a:xfrm>
              <a:off x="2963348" y="3186287"/>
              <a:ext cx="1066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/>
                <a:t>(</a:t>
              </a:r>
              <a:r>
                <a:rPr lang="en-US" sz="1000" b="1" dirty="0" smtClean="0"/>
                <a:t>user, time,        )</a:t>
              </a:r>
              <a:endParaRPr lang="en-US" sz="1000" b="1" dirty="0"/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249" y="3205588"/>
              <a:ext cx="164259" cy="211190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76" y="4512060"/>
            <a:ext cx="164259" cy="21119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33245" y="4892578"/>
            <a:ext cx="179590" cy="106121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172678" y="1012515"/>
            <a:ext cx="572898" cy="1391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pc="-50" dirty="0" smtClean="0"/>
              <a:t>Lambda</a:t>
            </a:r>
            <a:endParaRPr lang="en-US" sz="1000" b="1" spc="-5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532386" y="2245347"/>
            <a:ext cx="1870221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546981" y="4789211"/>
            <a:ext cx="1877632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39" grpId="0"/>
      <p:bldP spid="41" grpId="0"/>
      <p:bldP spid="45" grpId="0"/>
      <p:bldP spid="49" grpId="0"/>
      <p:bldP spid="58" grpId="0"/>
      <p:bldP spid="64" grpId="0"/>
      <p:bldP spid="68" grpId="0" animBg="1"/>
      <p:bldP spid="76" grpId="0" animBg="1"/>
      <p:bldP spid="84" grpId="0" animBg="1"/>
      <p:bldP spid="96" grpId="0" animBg="1"/>
      <p:bldP spid="82" grpId="0" animBg="1"/>
      <p:bldP spid="117" grpId="0" animBg="1"/>
      <p:bldP spid="119" grpId="0" animBg="1"/>
      <p:bldP spid="121" grpId="0" animBg="1"/>
      <p:bldP spid="125" grpId="0"/>
      <p:bldP spid="126" grpId="0"/>
      <p:bldP spid="55" grpId="0" animBg="1"/>
      <p:bldP spid="66" grpId="0" animBg="1"/>
      <p:bldP spid="75" grpId="0"/>
      <p:bldP spid="77" grpId="0"/>
      <p:bldP spid="9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94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Lue</dc:creator>
  <cp:lastModifiedBy>Jerry Lue</cp:lastModifiedBy>
  <cp:revision>51</cp:revision>
  <dcterms:created xsi:type="dcterms:W3CDTF">2017-07-02T05:58:56Z</dcterms:created>
  <dcterms:modified xsi:type="dcterms:W3CDTF">2017-07-15T07:25:37Z</dcterms:modified>
</cp:coreProperties>
</file>