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>
        <p:scale>
          <a:sx n="125" d="100"/>
          <a:sy n="125" d="100"/>
        </p:scale>
        <p:origin x="-99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3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8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6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8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131493" y="3899319"/>
            <a:ext cx="770738" cy="694317"/>
            <a:chOff x="365197" y="709817"/>
            <a:chExt cx="894752" cy="8060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049805" y="1857801"/>
            <a:ext cx="854856" cy="729414"/>
            <a:chOff x="344931" y="710759"/>
            <a:chExt cx="943550" cy="80509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4" y="710759"/>
              <a:ext cx="525324" cy="5963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44931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 smtClean="0"/>
                <a:t>CloudWatch</a:t>
              </a:r>
              <a:endParaRPr lang="en-US" sz="10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27942" y="3434363"/>
            <a:ext cx="396191" cy="527878"/>
            <a:chOff x="5827256" y="663020"/>
            <a:chExt cx="640080" cy="85283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9445" y="663020"/>
              <a:ext cx="335701" cy="63606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827256" y="1360404"/>
              <a:ext cx="64008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IAM</a:t>
              </a:r>
              <a:endParaRPr lang="en-US" sz="1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65274" y="2889888"/>
            <a:ext cx="726254" cy="670799"/>
            <a:chOff x="362548" y="689421"/>
            <a:chExt cx="894752" cy="82643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49" y="689421"/>
              <a:ext cx="521366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62548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API </a:t>
              </a:r>
              <a:r>
                <a:rPr lang="en-US" sz="1000" b="1" dirty="0" smtClean="0"/>
                <a:t>Gateway</a:t>
              </a:r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718443" y="3465234"/>
            <a:ext cx="1093835" cy="246221"/>
            <a:chOff x="3506773" y="3308011"/>
            <a:chExt cx="1093835" cy="24622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773" y="3319906"/>
              <a:ext cx="216208" cy="22468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675355" y="3308011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adpLoadCreds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15293" y="3102178"/>
            <a:ext cx="1021701" cy="246221"/>
            <a:chOff x="3506773" y="3308011"/>
            <a:chExt cx="1021701" cy="246221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773" y="3319906"/>
              <a:ext cx="216208" cy="224687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675355" y="3308011"/>
              <a:ext cx="8531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adpClockOut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33406" y="3485182"/>
            <a:ext cx="1085821" cy="246221"/>
            <a:chOff x="3506773" y="3308011"/>
            <a:chExt cx="1085821" cy="24622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773" y="3319906"/>
              <a:ext cx="216208" cy="224687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75355" y="3308011"/>
              <a:ext cx="9172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adpSaveCreds</a:t>
              </a:r>
              <a:endParaRPr lang="en-US" sz="1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5788" y="2728813"/>
            <a:ext cx="1262151" cy="246221"/>
            <a:chOff x="3506773" y="3308011"/>
            <a:chExt cx="1262151" cy="24622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773" y="3319906"/>
              <a:ext cx="216208" cy="22468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675355" y="3308011"/>
              <a:ext cx="10935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adpOutScheduler</a:t>
              </a:r>
              <a:endParaRPr lang="en-US" sz="10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17600" y="2703227"/>
            <a:ext cx="1270740" cy="262168"/>
            <a:chOff x="5522843" y="4703164"/>
            <a:chExt cx="1270740" cy="26216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2843" y="4703164"/>
              <a:ext cx="200948" cy="26216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672763" y="4719111"/>
              <a:ext cx="11208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scheduleClockOut</a:t>
              </a:r>
              <a:endParaRPr lang="en-US" sz="10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88677" y="4707107"/>
            <a:ext cx="1129871" cy="246221"/>
            <a:chOff x="5943590" y="2801830"/>
            <a:chExt cx="1129871" cy="2462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90" y="2820109"/>
              <a:ext cx="213160" cy="20966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141796" y="2801830"/>
              <a:ext cx="9316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AdpCredential</a:t>
              </a:r>
              <a:endParaRPr lang="en-US" sz="1000" dirty="0"/>
            </a:p>
          </p:txBody>
        </p:sp>
      </p:grpSp>
      <p:cxnSp>
        <p:nvCxnSpPr>
          <p:cNvPr id="48" name="Straight Arrow Connector 47"/>
          <p:cNvCxnSpPr>
            <a:stCxn id="38" idx="3"/>
          </p:cNvCxnSpPr>
          <p:nvPr/>
        </p:nvCxnSpPr>
        <p:spPr>
          <a:xfrm flipV="1">
            <a:off x="5787939" y="2851923"/>
            <a:ext cx="103059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18074" y="3018962"/>
            <a:ext cx="251882" cy="206326"/>
          </a:xfrm>
          <a:prstGeom prst="bentConnector3">
            <a:avLst>
              <a:gd name="adj1" fmla="val -388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48"/>
          <p:cNvCxnSpPr/>
          <p:nvPr/>
        </p:nvCxnSpPr>
        <p:spPr>
          <a:xfrm>
            <a:off x="7424911" y="3382019"/>
            <a:ext cx="251882" cy="206326"/>
          </a:xfrm>
          <a:prstGeom prst="bentConnector3">
            <a:avLst>
              <a:gd name="adj1" fmla="val -388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48"/>
          <p:cNvCxnSpPr/>
          <p:nvPr/>
        </p:nvCxnSpPr>
        <p:spPr>
          <a:xfrm rot="16200000" flipH="1">
            <a:off x="4903679" y="3888720"/>
            <a:ext cx="1023855" cy="859138"/>
          </a:xfrm>
          <a:prstGeom prst="bentConnector3">
            <a:avLst>
              <a:gd name="adj1" fmla="val 1000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48"/>
          <p:cNvCxnSpPr/>
          <p:nvPr/>
        </p:nvCxnSpPr>
        <p:spPr>
          <a:xfrm rot="5400000">
            <a:off x="6977455" y="3972108"/>
            <a:ext cx="1069203" cy="647014"/>
          </a:xfrm>
          <a:prstGeom prst="bentConnector3">
            <a:avLst>
              <a:gd name="adj1" fmla="val 9988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713" y="2819596"/>
            <a:ext cx="973016" cy="726376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8296981" y="3225290"/>
            <a:ext cx="109544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401483" y="3102177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</a:t>
            </a:r>
            <a:endParaRPr 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584896" y="4905175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AES-256 encrypt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7437063" y="4905175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AES-256 decrypt</a:t>
            </a:r>
            <a:endParaRPr lang="en-US" sz="800" dirty="0"/>
          </a:p>
        </p:txBody>
      </p:sp>
      <p:sp>
        <p:nvSpPr>
          <p:cNvPr id="76" name="Rounded Rectangle 75"/>
          <p:cNvSpPr/>
          <p:nvPr/>
        </p:nvSpPr>
        <p:spPr>
          <a:xfrm>
            <a:off x="2809875" y="1562099"/>
            <a:ext cx="6229350" cy="376237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49" y="1311683"/>
            <a:ext cx="603504" cy="39395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8" y="2984665"/>
            <a:ext cx="539699" cy="5396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958469" y="3211958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</a:t>
            </a:r>
            <a:r>
              <a:rPr lang="en-US" sz="1000" dirty="0" smtClean="0"/>
              <a:t> /</a:t>
            </a:r>
            <a:r>
              <a:rPr lang="en-US" sz="1000" dirty="0" err="1" smtClean="0"/>
              <a:t>adpSaveCreds</a:t>
            </a:r>
            <a:endParaRPr lang="en-US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959102" y="2995753"/>
            <a:ext cx="1407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</a:t>
            </a:r>
            <a:r>
              <a:rPr lang="en-US" sz="1000" dirty="0" smtClean="0"/>
              <a:t> /</a:t>
            </a:r>
            <a:r>
              <a:rPr lang="en-US" sz="1000" dirty="0" err="1" smtClean="0"/>
              <a:t>adpScheduleOut</a:t>
            </a:r>
            <a:endParaRPr lang="en-US" sz="1000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403159" y="3114073"/>
            <a:ext cx="6535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408233" y="3337577"/>
            <a:ext cx="648471" cy="1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48"/>
          <p:cNvCxnSpPr/>
          <p:nvPr/>
        </p:nvCxnSpPr>
        <p:spPr>
          <a:xfrm flipV="1">
            <a:off x="3811451" y="2842285"/>
            <a:ext cx="656832" cy="25989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8"/>
          <p:cNvCxnSpPr/>
          <p:nvPr/>
        </p:nvCxnSpPr>
        <p:spPr>
          <a:xfrm>
            <a:off x="3824736" y="3338760"/>
            <a:ext cx="652601" cy="269532"/>
          </a:xfrm>
          <a:prstGeom prst="bentConnector3">
            <a:avLst>
              <a:gd name="adj1" fmla="val 489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51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22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Lue</dc:creator>
  <cp:lastModifiedBy>Jerry Lue</cp:lastModifiedBy>
  <cp:revision>8</cp:revision>
  <dcterms:created xsi:type="dcterms:W3CDTF">2017-07-02T05:58:56Z</dcterms:created>
  <dcterms:modified xsi:type="dcterms:W3CDTF">2017-07-03T03:16:41Z</dcterms:modified>
</cp:coreProperties>
</file>