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95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54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3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13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6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2FAD-F4D4-4C0E-8A55-5C012EDB544B}" type="datetimeFigureOut">
              <a:rPr lang="de-DE" smtClean="0"/>
              <a:t>23.04.2017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808A-9DD8-4DFE-97E2-F7479E0414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4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martph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37" y="2021903"/>
            <a:ext cx="1573224" cy="1573224"/>
          </a:xfrm>
          <a:prstGeom prst="rect">
            <a:avLst/>
          </a:prstGeom>
        </p:spPr>
      </p:pic>
      <p:pic>
        <p:nvPicPr>
          <p:cNvPr id="7" name="Grafik 6" descr="Wol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890" y="1887962"/>
            <a:ext cx="1841106" cy="18411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468954" y="3410461"/>
            <a:ext cx="1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329004" y="3674638"/>
            <a:ext cx="1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864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" y="194279"/>
            <a:ext cx="11778512" cy="60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Weller</dc:creator>
  <cp:lastModifiedBy>Max Weller</cp:lastModifiedBy>
  <cp:revision>5</cp:revision>
  <dcterms:created xsi:type="dcterms:W3CDTF">2017-04-08T14:14:49Z</dcterms:created>
  <dcterms:modified xsi:type="dcterms:W3CDTF">2017-04-24T12:02:57Z</dcterms:modified>
</cp:coreProperties>
</file>