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327660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95" autoAdjust="0"/>
    <p:restoredTop sz="94660"/>
  </p:normalViewPr>
  <p:slideViewPr>
    <p:cSldViewPr snapToGrid="0">
      <p:cViewPr>
        <p:scale>
          <a:sx n="125" d="100"/>
          <a:sy n="125" d="100"/>
        </p:scale>
        <p:origin x="2719" y="6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" y="765909"/>
            <a:ext cx="2785110" cy="1629316"/>
          </a:xfrm>
        </p:spPr>
        <p:txBody>
          <a:bodyPr anchor="b"/>
          <a:lstStyle>
            <a:lvl1pPr algn="ctr">
              <a:defRPr sz="215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575" y="2458058"/>
            <a:ext cx="2457450" cy="1129904"/>
          </a:xfrm>
        </p:spPr>
        <p:txBody>
          <a:bodyPr/>
          <a:lstStyle>
            <a:lvl1pPr marL="0" indent="0" algn="ctr">
              <a:buNone/>
              <a:defRPr sz="860"/>
            </a:lvl1pPr>
            <a:lvl2pPr marL="163815" indent="0" algn="ctr">
              <a:buNone/>
              <a:defRPr sz="717"/>
            </a:lvl2pPr>
            <a:lvl3pPr marL="327630" indent="0" algn="ctr">
              <a:buNone/>
              <a:defRPr sz="645"/>
            </a:lvl3pPr>
            <a:lvl4pPr marL="491444" indent="0" algn="ctr">
              <a:buNone/>
              <a:defRPr sz="573"/>
            </a:lvl4pPr>
            <a:lvl5pPr marL="655259" indent="0" algn="ctr">
              <a:buNone/>
              <a:defRPr sz="573"/>
            </a:lvl5pPr>
            <a:lvl6pPr marL="819074" indent="0" algn="ctr">
              <a:buNone/>
              <a:defRPr sz="573"/>
            </a:lvl6pPr>
            <a:lvl7pPr marL="982889" indent="0" algn="ctr">
              <a:buNone/>
              <a:defRPr sz="573"/>
            </a:lvl7pPr>
            <a:lvl8pPr marL="1146703" indent="0" algn="ctr">
              <a:buNone/>
              <a:defRPr sz="573"/>
            </a:lvl8pPr>
            <a:lvl9pPr marL="1310518" indent="0" algn="ctr">
              <a:buNone/>
              <a:defRPr sz="573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4C7B-048D-4968-8A7D-352476A442EA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3869-22C3-42B2-A999-CC98AC27D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27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4C7B-048D-4968-8A7D-352476A442EA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3869-22C3-42B2-A999-CC98AC27D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8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4817" y="249164"/>
            <a:ext cx="706517" cy="396604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266" y="249164"/>
            <a:ext cx="2078593" cy="396604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4C7B-048D-4968-8A7D-352476A442EA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3869-22C3-42B2-A999-CC98AC27D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56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4C7B-048D-4968-8A7D-352476A442EA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3869-22C3-42B2-A999-CC98AC27D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57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60" y="1166739"/>
            <a:ext cx="2826068" cy="1946729"/>
          </a:xfrm>
        </p:spPr>
        <p:txBody>
          <a:bodyPr anchor="b"/>
          <a:lstStyle>
            <a:lvl1pPr>
              <a:defRPr sz="215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560" y="3131884"/>
            <a:ext cx="2826068" cy="1023739"/>
          </a:xfrm>
        </p:spPr>
        <p:txBody>
          <a:bodyPr/>
          <a:lstStyle>
            <a:lvl1pPr marL="0" indent="0">
              <a:buNone/>
              <a:defRPr sz="860">
                <a:solidFill>
                  <a:schemeClr val="tx1"/>
                </a:solidFill>
              </a:defRPr>
            </a:lvl1pPr>
            <a:lvl2pPr marL="163815" indent="0">
              <a:buNone/>
              <a:defRPr sz="717">
                <a:solidFill>
                  <a:schemeClr val="tx1">
                    <a:tint val="75000"/>
                  </a:schemeClr>
                </a:solidFill>
              </a:defRPr>
            </a:lvl2pPr>
            <a:lvl3pPr marL="327630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3pPr>
            <a:lvl4pPr marL="491444" indent="0">
              <a:buNone/>
              <a:defRPr sz="573">
                <a:solidFill>
                  <a:schemeClr val="tx1">
                    <a:tint val="75000"/>
                  </a:schemeClr>
                </a:solidFill>
              </a:defRPr>
            </a:lvl4pPr>
            <a:lvl5pPr marL="655259" indent="0">
              <a:buNone/>
              <a:defRPr sz="573">
                <a:solidFill>
                  <a:schemeClr val="tx1">
                    <a:tint val="75000"/>
                  </a:schemeClr>
                </a:solidFill>
              </a:defRPr>
            </a:lvl5pPr>
            <a:lvl6pPr marL="819074" indent="0">
              <a:buNone/>
              <a:defRPr sz="573">
                <a:solidFill>
                  <a:schemeClr val="tx1">
                    <a:tint val="75000"/>
                  </a:schemeClr>
                </a:solidFill>
              </a:defRPr>
            </a:lvl6pPr>
            <a:lvl7pPr marL="982889" indent="0">
              <a:buNone/>
              <a:defRPr sz="573">
                <a:solidFill>
                  <a:schemeClr val="tx1">
                    <a:tint val="75000"/>
                  </a:schemeClr>
                </a:solidFill>
              </a:defRPr>
            </a:lvl7pPr>
            <a:lvl8pPr marL="1146703" indent="0">
              <a:buNone/>
              <a:defRPr sz="573">
                <a:solidFill>
                  <a:schemeClr val="tx1">
                    <a:tint val="75000"/>
                  </a:schemeClr>
                </a:solidFill>
              </a:defRPr>
            </a:lvl8pPr>
            <a:lvl9pPr marL="1310518" indent="0">
              <a:buNone/>
              <a:defRPr sz="5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4C7B-048D-4968-8A7D-352476A442EA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3869-22C3-42B2-A999-CC98AC27D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08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266" y="1245820"/>
            <a:ext cx="1392555" cy="296938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779" y="1245820"/>
            <a:ext cx="1392555" cy="296938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4C7B-048D-4968-8A7D-352476A442EA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3869-22C3-42B2-A999-CC98AC27D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97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249165"/>
            <a:ext cx="2826068" cy="90457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693" y="1147238"/>
            <a:ext cx="1386155" cy="562244"/>
          </a:xfrm>
        </p:spPr>
        <p:txBody>
          <a:bodyPr anchor="b"/>
          <a:lstStyle>
            <a:lvl1pPr marL="0" indent="0">
              <a:buNone/>
              <a:defRPr sz="860" b="1"/>
            </a:lvl1pPr>
            <a:lvl2pPr marL="163815" indent="0">
              <a:buNone/>
              <a:defRPr sz="717" b="1"/>
            </a:lvl2pPr>
            <a:lvl3pPr marL="327630" indent="0">
              <a:buNone/>
              <a:defRPr sz="645" b="1"/>
            </a:lvl3pPr>
            <a:lvl4pPr marL="491444" indent="0">
              <a:buNone/>
              <a:defRPr sz="573" b="1"/>
            </a:lvl4pPr>
            <a:lvl5pPr marL="655259" indent="0">
              <a:buNone/>
              <a:defRPr sz="573" b="1"/>
            </a:lvl5pPr>
            <a:lvl6pPr marL="819074" indent="0">
              <a:buNone/>
              <a:defRPr sz="573" b="1"/>
            </a:lvl6pPr>
            <a:lvl7pPr marL="982889" indent="0">
              <a:buNone/>
              <a:defRPr sz="573" b="1"/>
            </a:lvl7pPr>
            <a:lvl8pPr marL="1146703" indent="0">
              <a:buNone/>
              <a:defRPr sz="573" b="1"/>
            </a:lvl8pPr>
            <a:lvl9pPr marL="1310518" indent="0">
              <a:buNone/>
              <a:defRPr sz="57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693" y="1709482"/>
            <a:ext cx="1386155" cy="251439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58779" y="1147238"/>
            <a:ext cx="1392982" cy="562244"/>
          </a:xfrm>
        </p:spPr>
        <p:txBody>
          <a:bodyPr anchor="b"/>
          <a:lstStyle>
            <a:lvl1pPr marL="0" indent="0">
              <a:buNone/>
              <a:defRPr sz="860" b="1"/>
            </a:lvl1pPr>
            <a:lvl2pPr marL="163815" indent="0">
              <a:buNone/>
              <a:defRPr sz="717" b="1"/>
            </a:lvl2pPr>
            <a:lvl3pPr marL="327630" indent="0">
              <a:buNone/>
              <a:defRPr sz="645" b="1"/>
            </a:lvl3pPr>
            <a:lvl4pPr marL="491444" indent="0">
              <a:buNone/>
              <a:defRPr sz="573" b="1"/>
            </a:lvl4pPr>
            <a:lvl5pPr marL="655259" indent="0">
              <a:buNone/>
              <a:defRPr sz="573" b="1"/>
            </a:lvl5pPr>
            <a:lvl6pPr marL="819074" indent="0">
              <a:buNone/>
              <a:defRPr sz="573" b="1"/>
            </a:lvl6pPr>
            <a:lvl7pPr marL="982889" indent="0">
              <a:buNone/>
              <a:defRPr sz="573" b="1"/>
            </a:lvl7pPr>
            <a:lvl8pPr marL="1146703" indent="0">
              <a:buNone/>
              <a:defRPr sz="573" b="1"/>
            </a:lvl8pPr>
            <a:lvl9pPr marL="1310518" indent="0">
              <a:buNone/>
              <a:defRPr sz="57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58779" y="1709482"/>
            <a:ext cx="1392982" cy="251439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4C7B-048D-4968-8A7D-352476A442EA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3869-22C3-42B2-A999-CC98AC27D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7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4C7B-048D-4968-8A7D-352476A442EA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3869-22C3-42B2-A999-CC98AC27D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2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4C7B-048D-4968-8A7D-352476A442EA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3869-22C3-42B2-A999-CC98AC27D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19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311997"/>
            <a:ext cx="1056789" cy="1091988"/>
          </a:xfrm>
        </p:spPr>
        <p:txBody>
          <a:bodyPr anchor="b"/>
          <a:lstStyle>
            <a:lvl1pPr>
              <a:defRPr sz="114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982" y="673827"/>
            <a:ext cx="1658779" cy="3325798"/>
          </a:xfrm>
        </p:spPr>
        <p:txBody>
          <a:bodyPr/>
          <a:lstStyle>
            <a:lvl1pPr>
              <a:defRPr sz="1147"/>
            </a:lvl1pPr>
            <a:lvl2pPr>
              <a:defRPr sz="1003"/>
            </a:lvl2pPr>
            <a:lvl3pPr>
              <a:defRPr sz="860"/>
            </a:lvl3pPr>
            <a:lvl4pPr>
              <a:defRPr sz="717"/>
            </a:lvl4pPr>
            <a:lvl5pPr>
              <a:defRPr sz="717"/>
            </a:lvl5pPr>
            <a:lvl6pPr>
              <a:defRPr sz="717"/>
            </a:lvl6pPr>
            <a:lvl7pPr>
              <a:defRPr sz="717"/>
            </a:lvl7pPr>
            <a:lvl8pPr>
              <a:defRPr sz="717"/>
            </a:lvl8pPr>
            <a:lvl9pPr>
              <a:defRPr sz="717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693" y="1403985"/>
            <a:ext cx="1056789" cy="2601056"/>
          </a:xfrm>
        </p:spPr>
        <p:txBody>
          <a:bodyPr/>
          <a:lstStyle>
            <a:lvl1pPr marL="0" indent="0">
              <a:buNone/>
              <a:defRPr sz="573"/>
            </a:lvl1pPr>
            <a:lvl2pPr marL="163815" indent="0">
              <a:buNone/>
              <a:defRPr sz="502"/>
            </a:lvl2pPr>
            <a:lvl3pPr marL="327630" indent="0">
              <a:buNone/>
              <a:defRPr sz="430"/>
            </a:lvl3pPr>
            <a:lvl4pPr marL="491444" indent="0">
              <a:buNone/>
              <a:defRPr sz="358"/>
            </a:lvl4pPr>
            <a:lvl5pPr marL="655259" indent="0">
              <a:buNone/>
              <a:defRPr sz="358"/>
            </a:lvl5pPr>
            <a:lvl6pPr marL="819074" indent="0">
              <a:buNone/>
              <a:defRPr sz="358"/>
            </a:lvl6pPr>
            <a:lvl7pPr marL="982889" indent="0">
              <a:buNone/>
              <a:defRPr sz="358"/>
            </a:lvl7pPr>
            <a:lvl8pPr marL="1146703" indent="0">
              <a:buNone/>
              <a:defRPr sz="358"/>
            </a:lvl8pPr>
            <a:lvl9pPr marL="1310518" indent="0">
              <a:buNone/>
              <a:defRPr sz="358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4C7B-048D-4968-8A7D-352476A442EA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3869-22C3-42B2-A999-CC98AC27D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26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311997"/>
            <a:ext cx="1056789" cy="1091988"/>
          </a:xfrm>
        </p:spPr>
        <p:txBody>
          <a:bodyPr anchor="b"/>
          <a:lstStyle>
            <a:lvl1pPr>
              <a:defRPr sz="114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2982" y="673827"/>
            <a:ext cx="1658779" cy="3325798"/>
          </a:xfrm>
        </p:spPr>
        <p:txBody>
          <a:bodyPr anchor="t"/>
          <a:lstStyle>
            <a:lvl1pPr marL="0" indent="0">
              <a:buNone/>
              <a:defRPr sz="1147"/>
            </a:lvl1pPr>
            <a:lvl2pPr marL="163815" indent="0">
              <a:buNone/>
              <a:defRPr sz="1003"/>
            </a:lvl2pPr>
            <a:lvl3pPr marL="327630" indent="0">
              <a:buNone/>
              <a:defRPr sz="860"/>
            </a:lvl3pPr>
            <a:lvl4pPr marL="491444" indent="0">
              <a:buNone/>
              <a:defRPr sz="717"/>
            </a:lvl4pPr>
            <a:lvl5pPr marL="655259" indent="0">
              <a:buNone/>
              <a:defRPr sz="717"/>
            </a:lvl5pPr>
            <a:lvl6pPr marL="819074" indent="0">
              <a:buNone/>
              <a:defRPr sz="717"/>
            </a:lvl6pPr>
            <a:lvl7pPr marL="982889" indent="0">
              <a:buNone/>
              <a:defRPr sz="717"/>
            </a:lvl7pPr>
            <a:lvl8pPr marL="1146703" indent="0">
              <a:buNone/>
              <a:defRPr sz="717"/>
            </a:lvl8pPr>
            <a:lvl9pPr marL="1310518" indent="0">
              <a:buNone/>
              <a:defRPr sz="71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693" y="1403985"/>
            <a:ext cx="1056789" cy="2601056"/>
          </a:xfrm>
        </p:spPr>
        <p:txBody>
          <a:bodyPr/>
          <a:lstStyle>
            <a:lvl1pPr marL="0" indent="0">
              <a:buNone/>
              <a:defRPr sz="573"/>
            </a:lvl1pPr>
            <a:lvl2pPr marL="163815" indent="0">
              <a:buNone/>
              <a:defRPr sz="502"/>
            </a:lvl2pPr>
            <a:lvl3pPr marL="327630" indent="0">
              <a:buNone/>
              <a:defRPr sz="430"/>
            </a:lvl3pPr>
            <a:lvl4pPr marL="491444" indent="0">
              <a:buNone/>
              <a:defRPr sz="358"/>
            </a:lvl4pPr>
            <a:lvl5pPr marL="655259" indent="0">
              <a:buNone/>
              <a:defRPr sz="358"/>
            </a:lvl5pPr>
            <a:lvl6pPr marL="819074" indent="0">
              <a:buNone/>
              <a:defRPr sz="358"/>
            </a:lvl6pPr>
            <a:lvl7pPr marL="982889" indent="0">
              <a:buNone/>
              <a:defRPr sz="358"/>
            </a:lvl7pPr>
            <a:lvl8pPr marL="1146703" indent="0">
              <a:buNone/>
              <a:defRPr sz="358"/>
            </a:lvl8pPr>
            <a:lvl9pPr marL="1310518" indent="0">
              <a:buNone/>
              <a:defRPr sz="358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4C7B-048D-4968-8A7D-352476A442EA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3869-22C3-42B2-A999-CC98AC27D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98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266" y="249165"/>
            <a:ext cx="2826068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266" y="1245820"/>
            <a:ext cx="2826068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266" y="4337621"/>
            <a:ext cx="73723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E4C7B-048D-4968-8A7D-352476A442EA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5374" y="4337621"/>
            <a:ext cx="1105853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4099" y="4337621"/>
            <a:ext cx="73723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3869-22C3-42B2-A999-CC98AC27D7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28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27630" rtl="0" eaLnBrk="1" latinLnBrk="0" hangingPunct="1">
        <a:lnSpc>
          <a:spcPct val="90000"/>
        </a:lnSpc>
        <a:spcBef>
          <a:spcPct val="0"/>
        </a:spcBef>
        <a:buNone/>
        <a:defRPr sz="15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907" indent="-81907" algn="l" defTabSz="327630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003" kern="1200">
          <a:solidFill>
            <a:schemeClr val="tx1"/>
          </a:solidFill>
          <a:latin typeface="+mn-lt"/>
          <a:ea typeface="+mn-ea"/>
          <a:cs typeface="+mn-cs"/>
        </a:defRPr>
      </a:lvl1pPr>
      <a:lvl2pPr marL="245722" indent="-81907" algn="l" defTabSz="327630" rtl="0" eaLnBrk="1" latinLnBrk="0" hangingPunct="1">
        <a:lnSpc>
          <a:spcPct val="90000"/>
        </a:lnSpc>
        <a:spcBef>
          <a:spcPts val="179"/>
        </a:spcBef>
        <a:buFont typeface="Arial" panose="020B0604020202020204" pitchFamily="34" charset="0"/>
        <a:buChar char="•"/>
        <a:defRPr sz="860" kern="1200">
          <a:solidFill>
            <a:schemeClr val="tx1"/>
          </a:solidFill>
          <a:latin typeface="+mn-lt"/>
          <a:ea typeface="+mn-ea"/>
          <a:cs typeface="+mn-cs"/>
        </a:defRPr>
      </a:lvl2pPr>
      <a:lvl3pPr marL="409537" indent="-81907" algn="l" defTabSz="327630" rtl="0" eaLnBrk="1" latinLnBrk="0" hangingPunct="1">
        <a:lnSpc>
          <a:spcPct val="90000"/>
        </a:lnSpc>
        <a:spcBef>
          <a:spcPts val="179"/>
        </a:spcBef>
        <a:buFont typeface="Arial" panose="020B0604020202020204" pitchFamily="34" charset="0"/>
        <a:buChar char="•"/>
        <a:defRPr sz="717" kern="1200">
          <a:solidFill>
            <a:schemeClr val="tx1"/>
          </a:solidFill>
          <a:latin typeface="+mn-lt"/>
          <a:ea typeface="+mn-ea"/>
          <a:cs typeface="+mn-cs"/>
        </a:defRPr>
      </a:lvl3pPr>
      <a:lvl4pPr marL="573352" indent="-81907" algn="l" defTabSz="327630" rtl="0" eaLnBrk="1" latinLnBrk="0" hangingPunct="1">
        <a:lnSpc>
          <a:spcPct val="90000"/>
        </a:lnSpc>
        <a:spcBef>
          <a:spcPts val="179"/>
        </a:spcBef>
        <a:buFont typeface="Arial" panose="020B0604020202020204" pitchFamily="34" charset="0"/>
        <a:buChar char="•"/>
        <a:defRPr sz="645" kern="1200">
          <a:solidFill>
            <a:schemeClr val="tx1"/>
          </a:solidFill>
          <a:latin typeface="+mn-lt"/>
          <a:ea typeface="+mn-ea"/>
          <a:cs typeface="+mn-cs"/>
        </a:defRPr>
      </a:lvl4pPr>
      <a:lvl5pPr marL="737166" indent="-81907" algn="l" defTabSz="327630" rtl="0" eaLnBrk="1" latinLnBrk="0" hangingPunct="1">
        <a:lnSpc>
          <a:spcPct val="90000"/>
        </a:lnSpc>
        <a:spcBef>
          <a:spcPts val="179"/>
        </a:spcBef>
        <a:buFont typeface="Arial" panose="020B0604020202020204" pitchFamily="34" charset="0"/>
        <a:buChar char="•"/>
        <a:defRPr sz="645" kern="1200">
          <a:solidFill>
            <a:schemeClr val="tx1"/>
          </a:solidFill>
          <a:latin typeface="+mn-lt"/>
          <a:ea typeface="+mn-ea"/>
          <a:cs typeface="+mn-cs"/>
        </a:defRPr>
      </a:lvl5pPr>
      <a:lvl6pPr marL="900981" indent="-81907" algn="l" defTabSz="327630" rtl="0" eaLnBrk="1" latinLnBrk="0" hangingPunct="1">
        <a:lnSpc>
          <a:spcPct val="90000"/>
        </a:lnSpc>
        <a:spcBef>
          <a:spcPts val="179"/>
        </a:spcBef>
        <a:buFont typeface="Arial" panose="020B0604020202020204" pitchFamily="34" charset="0"/>
        <a:buChar char="•"/>
        <a:defRPr sz="645" kern="1200">
          <a:solidFill>
            <a:schemeClr val="tx1"/>
          </a:solidFill>
          <a:latin typeface="+mn-lt"/>
          <a:ea typeface="+mn-ea"/>
          <a:cs typeface="+mn-cs"/>
        </a:defRPr>
      </a:lvl6pPr>
      <a:lvl7pPr marL="1064796" indent="-81907" algn="l" defTabSz="327630" rtl="0" eaLnBrk="1" latinLnBrk="0" hangingPunct="1">
        <a:lnSpc>
          <a:spcPct val="90000"/>
        </a:lnSpc>
        <a:spcBef>
          <a:spcPts val="179"/>
        </a:spcBef>
        <a:buFont typeface="Arial" panose="020B0604020202020204" pitchFamily="34" charset="0"/>
        <a:buChar char="•"/>
        <a:defRPr sz="645" kern="1200">
          <a:solidFill>
            <a:schemeClr val="tx1"/>
          </a:solidFill>
          <a:latin typeface="+mn-lt"/>
          <a:ea typeface="+mn-ea"/>
          <a:cs typeface="+mn-cs"/>
        </a:defRPr>
      </a:lvl7pPr>
      <a:lvl8pPr marL="1228611" indent="-81907" algn="l" defTabSz="327630" rtl="0" eaLnBrk="1" latinLnBrk="0" hangingPunct="1">
        <a:lnSpc>
          <a:spcPct val="90000"/>
        </a:lnSpc>
        <a:spcBef>
          <a:spcPts val="179"/>
        </a:spcBef>
        <a:buFont typeface="Arial" panose="020B0604020202020204" pitchFamily="34" charset="0"/>
        <a:buChar char="•"/>
        <a:defRPr sz="645" kern="1200">
          <a:solidFill>
            <a:schemeClr val="tx1"/>
          </a:solidFill>
          <a:latin typeface="+mn-lt"/>
          <a:ea typeface="+mn-ea"/>
          <a:cs typeface="+mn-cs"/>
        </a:defRPr>
      </a:lvl8pPr>
      <a:lvl9pPr marL="1392425" indent="-81907" algn="l" defTabSz="327630" rtl="0" eaLnBrk="1" latinLnBrk="0" hangingPunct="1">
        <a:lnSpc>
          <a:spcPct val="90000"/>
        </a:lnSpc>
        <a:spcBef>
          <a:spcPts val="179"/>
        </a:spcBef>
        <a:buFont typeface="Arial" panose="020B0604020202020204" pitchFamily="34" charset="0"/>
        <a:buChar char="•"/>
        <a:defRPr sz="6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7630" rtl="0" eaLnBrk="1" latinLnBrk="0" hangingPunct="1">
        <a:defRPr sz="645" kern="1200">
          <a:solidFill>
            <a:schemeClr val="tx1"/>
          </a:solidFill>
          <a:latin typeface="+mn-lt"/>
          <a:ea typeface="+mn-ea"/>
          <a:cs typeface="+mn-cs"/>
        </a:defRPr>
      </a:lvl1pPr>
      <a:lvl2pPr marL="163815" algn="l" defTabSz="327630" rtl="0" eaLnBrk="1" latinLnBrk="0" hangingPunct="1">
        <a:defRPr sz="645" kern="1200">
          <a:solidFill>
            <a:schemeClr val="tx1"/>
          </a:solidFill>
          <a:latin typeface="+mn-lt"/>
          <a:ea typeface="+mn-ea"/>
          <a:cs typeface="+mn-cs"/>
        </a:defRPr>
      </a:lvl2pPr>
      <a:lvl3pPr marL="327630" algn="l" defTabSz="327630" rtl="0" eaLnBrk="1" latinLnBrk="0" hangingPunct="1">
        <a:defRPr sz="645" kern="1200">
          <a:solidFill>
            <a:schemeClr val="tx1"/>
          </a:solidFill>
          <a:latin typeface="+mn-lt"/>
          <a:ea typeface="+mn-ea"/>
          <a:cs typeface="+mn-cs"/>
        </a:defRPr>
      </a:lvl3pPr>
      <a:lvl4pPr marL="491444" algn="l" defTabSz="327630" rtl="0" eaLnBrk="1" latinLnBrk="0" hangingPunct="1">
        <a:defRPr sz="645" kern="1200">
          <a:solidFill>
            <a:schemeClr val="tx1"/>
          </a:solidFill>
          <a:latin typeface="+mn-lt"/>
          <a:ea typeface="+mn-ea"/>
          <a:cs typeface="+mn-cs"/>
        </a:defRPr>
      </a:lvl4pPr>
      <a:lvl5pPr marL="655259" algn="l" defTabSz="327630" rtl="0" eaLnBrk="1" latinLnBrk="0" hangingPunct="1">
        <a:defRPr sz="645" kern="1200">
          <a:solidFill>
            <a:schemeClr val="tx1"/>
          </a:solidFill>
          <a:latin typeface="+mn-lt"/>
          <a:ea typeface="+mn-ea"/>
          <a:cs typeface="+mn-cs"/>
        </a:defRPr>
      </a:lvl5pPr>
      <a:lvl6pPr marL="819074" algn="l" defTabSz="327630" rtl="0" eaLnBrk="1" latinLnBrk="0" hangingPunct="1">
        <a:defRPr sz="645" kern="1200">
          <a:solidFill>
            <a:schemeClr val="tx1"/>
          </a:solidFill>
          <a:latin typeface="+mn-lt"/>
          <a:ea typeface="+mn-ea"/>
          <a:cs typeface="+mn-cs"/>
        </a:defRPr>
      </a:lvl6pPr>
      <a:lvl7pPr marL="982889" algn="l" defTabSz="327630" rtl="0" eaLnBrk="1" latinLnBrk="0" hangingPunct="1">
        <a:defRPr sz="645" kern="1200">
          <a:solidFill>
            <a:schemeClr val="tx1"/>
          </a:solidFill>
          <a:latin typeface="+mn-lt"/>
          <a:ea typeface="+mn-ea"/>
          <a:cs typeface="+mn-cs"/>
        </a:defRPr>
      </a:lvl7pPr>
      <a:lvl8pPr marL="1146703" algn="l" defTabSz="327630" rtl="0" eaLnBrk="1" latinLnBrk="0" hangingPunct="1">
        <a:defRPr sz="645" kern="1200">
          <a:solidFill>
            <a:schemeClr val="tx1"/>
          </a:solidFill>
          <a:latin typeface="+mn-lt"/>
          <a:ea typeface="+mn-ea"/>
          <a:cs typeface="+mn-cs"/>
        </a:defRPr>
      </a:lvl8pPr>
      <a:lvl9pPr marL="1310518" algn="l" defTabSz="327630" rtl="0" eaLnBrk="1" latinLnBrk="0" hangingPunct="1">
        <a:defRPr sz="6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2088973" y="1300833"/>
            <a:ext cx="1061255" cy="2096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091" tIns="42546" rIns="85091" bIns="425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75"/>
          </a:p>
        </p:txBody>
      </p:sp>
      <p:sp>
        <p:nvSpPr>
          <p:cNvPr id="14" name="Rechteck 13"/>
          <p:cNvSpPr/>
          <p:nvPr/>
        </p:nvSpPr>
        <p:spPr>
          <a:xfrm>
            <a:off x="138558" y="1300835"/>
            <a:ext cx="1061255" cy="2096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091" tIns="42546" rIns="85091" bIns="425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75"/>
          </a:p>
        </p:txBody>
      </p:sp>
      <p:sp>
        <p:nvSpPr>
          <p:cNvPr id="4" name="Flussdiagramm: Prozess 3"/>
          <p:cNvSpPr/>
          <p:nvPr/>
        </p:nvSpPr>
        <p:spPr>
          <a:xfrm>
            <a:off x="138555" y="50589"/>
            <a:ext cx="3011673" cy="7935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091" tIns="42546" rIns="85091" bIns="425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75" dirty="0"/>
              <a:t>Host h1</a:t>
            </a:r>
          </a:p>
        </p:txBody>
      </p:sp>
      <p:sp>
        <p:nvSpPr>
          <p:cNvPr id="5" name="Flussdiagramm: Prozess 4"/>
          <p:cNvSpPr/>
          <p:nvPr/>
        </p:nvSpPr>
        <p:spPr>
          <a:xfrm>
            <a:off x="138555" y="3841997"/>
            <a:ext cx="3011673" cy="7935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091" tIns="42546" rIns="85091" bIns="425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75" dirty="0"/>
              <a:t>Host h2</a:t>
            </a:r>
          </a:p>
        </p:txBody>
      </p:sp>
      <p:sp>
        <p:nvSpPr>
          <p:cNvPr id="6" name="Rechteck 5"/>
          <p:cNvSpPr/>
          <p:nvPr/>
        </p:nvSpPr>
        <p:spPr>
          <a:xfrm>
            <a:off x="234166" y="1994655"/>
            <a:ext cx="870041" cy="65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091" tIns="42546" rIns="85091" bIns="425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75" dirty="0"/>
              <a:t>Switch s1</a:t>
            </a:r>
          </a:p>
        </p:txBody>
      </p:sp>
      <p:sp>
        <p:nvSpPr>
          <p:cNvPr id="7" name="Rechteck 6"/>
          <p:cNvSpPr/>
          <p:nvPr/>
        </p:nvSpPr>
        <p:spPr>
          <a:xfrm>
            <a:off x="2184582" y="1994655"/>
            <a:ext cx="870041" cy="65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091" tIns="42546" rIns="85091" bIns="425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75" dirty="0"/>
              <a:t>Switch </a:t>
            </a:r>
            <a:r>
              <a:rPr lang="de-DE" sz="1675" dirty="0" err="1"/>
              <a:t>sN</a:t>
            </a:r>
            <a:endParaRPr lang="de-DE" sz="1675" dirty="0"/>
          </a:p>
        </p:txBody>
      </p:sp>
      <p:cxnSp>
        <p:nvCxnSpPr>
          <p:cNvPr id="9" name="Gerade Verbindung mit Pfeil 8"/>
          <p:cNvCxnSpPr>
            <a:cxnSpLocks/>
          </p:cNvCxnSpPr>
          <p:nvPr/>
        </p:nvCxnSpPr>
        <p:spPr>
          <a:xfrm>
            <a:off x="669182" y="930639"/>
            <a:ext cx="0" cy="9739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cxnSpLocks/>
          </p:cNvCxnSpPr>
          <p:nvPr/>
        </p:nvCxnSpPr>
        <p:spPr>
          <a:xfrm>
            <a:off x="2584540" y="930639"/>
            <a:ext cx="0" cy="9739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cxnSpLocks/>
          </p:cNvCxnSpPr>
          <p:nvPr/>
        </p:nvCxnSpPr>
        <p:spPr>
          <a:xfrm>
            <a:off x="669182" y="2744384"/>
            <a:ext cx="0" cy="10033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cxnSpLocks/>
          </p:cNvCxnSpPr>
          <p:nvPr/>
        </p:nvCxnSpPr>
        <p:spPr>
          <a:xfrm>
            <a:off x="2568603" y="2744384"/>
            <a:ext cx="0" cy="10033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376686" y="2147875"/>
            <a:ext cx="535409" cy="35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75" dirty="0"/>
              <a:t>…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52594" y="1285778"/>
            <a:ext cx="984770" cy="35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7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Path 1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076218" y="1278376"/>
            <a:ext cx="984770" cy="35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7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Path N</a:t>
            </a:r>
          </a:p>
        </p:txBody>
      </p:sp>
    </p:spTree>
    <p:extLst>
      <p:ext uri="{BB962C8B-B14F-4D97-AF65-F5344CB8AC3E}">
        <p14:creationId xmlns:p14="http://schemas.microsoft.com/office/powerpoint/2010/main" val="387653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</Words>
  <Application>Microsoft Office PowerPoint</Application>
  <PresentationFormat>Benutzerdefiniert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Weller</dc:creator>
  <cp:lastModifiedBy>Max Weller</cp:lastModifiedBy>
  <cp:revision>5</cp:revision>
  <dcterms:created xsi:type="dcterms:W3CDTF">2017-04-28T11:51:20Z</dcterms:created>
  <dcterms:modified xsi:type="dcterms:W3CDTF">2017-04-28T12:17:49Z</dcterms:modified>
</cp:coreProperties>
</file>