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195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5" autoAdjust="0"/>
    <p:restoredTop sz="94660"/>
  </p:normalViewPr>
  <p:slideViewPr>
    <p:cSldViewPr snapToGrid="0">
      <p:cViewPr>
        <p:scale>
          <a:sx n="100" d="100"/>
          <a:sy n="100" d="100"/>
        </p:scale>
        <p:origin x="1697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42577"/>
            <a:ext cx="3671650" cy="2005142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025045"/>
            <a:ext cx="3239691" cy="1390533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6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06637"/>
            <a:ext cx="931411" cy="488086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06637"/>
            <a:ext cx="2740239" cy="488086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435864"/>
            <a:ext cx="3725645" cy="2395771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854300"/>
            <a:ext cx="3725645" cy="125987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8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533187"/>
            <a:ext cx="1835825" cy="365431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533187"/>
            <a:ext cx="1835825" cy="365431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3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06639"/>
            <a:ext cx="3725645" cy="11132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411865"/>
            <a:ext cx="1827388" cy="6919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103799"/>
            <a:ext cx="1827388" cy="30943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411865"/>
            <a:ext cx="1836388" cy="6919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103799"/>
            <a:ext cx="1836388" cy="30943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4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3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963"/>
            <a:ext cx="1393180" cy="134387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29256"/>
            <a:ext cx="2186791" cy="4092942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727835"/>
            <a:ext cx="1393180" cy="320102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963"/>
            <a:ext cx="1393180" cy="134387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29256"/>
            <a:ext cx="2186791" cy="4092942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727835"/>
            <a:ext cx="1393180" cy="320102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2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06639"/>
            <a:ext cx="37256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533187"/>
            <a:ext cx="37256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338158"/>
            <a:ext cx="97190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0A6F-80F0-4C3B-8B80-ED1B35D67AFA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338158"/>
            <a:ext cx="14578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338158"/>
            <a:ext cx="97190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57F6-6AB2-4227-897E-86967A318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feil: nach rechts gekrümmt 25"/>
          <p:cNvSpPr/>
          <p:nvPr/>
        </p:nvSpPr>
        <p:spPr>
          <a:xfrm>
            <a:off x="271347" y="1825658"/>
            <a:ext cx="413356" cy="27395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>
              <a:solidFill>
                <a:schemeClr val="tx1"/>
              </a:solidFill>
            </a:endParaRPr>
          </a:p>
        </p:txBody>
      </p:sp>
      <p:sp>
        <p:nvSpPr>
          <p:cNvPr id="4" name="Flussdiagramm: Manuelle Verarbeitung 3"/>
          <p:cNvSpPr/>
          <p:nvPr/>
        </p:nvSpPr>
        <p:spPr>
          <a:xfrm>
            <a:off x="592713" y="1665253"/>
            <a:ext cx="2489010" cy="71629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93" dirty="0"/>
              <a:t>HTTP 2 </a:t>
            </a:r>
            <a:r>
              <a:rPr lang="de-DE" sz="1280" dirty="0"/>
              <a:t>Scheduler / Stream Multiplexer</a:t>
            </a:r>
            <a:endParaRPr lang="de-DE" sz="1441" dirty="0"/>
          </a:p>
        </p:txBody>
      </p:sp>
      <p:sp>
        <p:nvSpPr>
          <p:cNvPr id="6" name="Trapezoid 5"/>
          <p:cNvSpPr/>
          <p:nvPr/>
        </p:nvSpPr>
        <p:spPr>
          <a:xfrm>
            <a:off x="682428" y="4246714"/>
            <a:ext cx="2309580" cy="487385"/>
          </a:xfrm>
          <a:prstGeom prst="trapezoid">
            <a:avLst>
              <a:gd name="adj" fmla="val 813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93" dirty="0" err="1"/>
              <a:t>Multipath</a:t>
            </a:r>
            <a:r>
              <a:rPr lang="de-DE" sz="1493" dirty="0"/>
              <a:t> TCP </a:t>
            </a:r>
            <a:r>
              <a:rPr lang="de-DE" sz="1280" dirty="0"/>
              <a:t>Scheduler</a:t>
            </a:r>
          </a:p>
        </p:txBody>
      </p:sp>
      <p:sp>
        <p:nvSpPr>
          <p:cNvPr id="8" name="Pfeil: nach unten 7"/>
          <p:cNvSpPr/>
          <p:nvPr/>
        </p:nvSpPr>
        <p:spPr>
          <a:xfrm>
            <a:off x="806866" y="720730"/>
            <a:ext cx="455474" cy="100893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41" dirty="0"/>
              <a:t>Stream   .</a:t>
            </a:r>
          </a:p>
        </p:txBody>
      </p:sp>
      <p:sp>
        <p:nvSpPr>
          <p:cNvPr id="9" name="Pfeil: nach unten 8"/>
          <p:cNvSpPr/>
          <p:nvPr/>
        </p:nvSpPr>
        <p:spPr>
          <a:xfrm>
            <a:off x="1338253" y="720730"/>
            <a:ext cx="455474" cy="100893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41" dirty="0"/>
              <a:t>Stream   -</a:t>
            </a:r>
          </a:p>
        </p:txBody>
      </p:sp>
      <p:sp>
        <p:nvSpPr>
          <p:cNvPr id="10" name="Pfeil: nach unten 9"/>
          <p:cNvSpPr/>
          <p:nvPr/>
        </p:nvSpPr>
        <p:spPr>
          <a:xfrm>
            <a:off x="1869641" y="720730"/>
            <a:ext cx="455474" cy="100893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41" dirty="0"/>
              <a:t>Stream   -</a:t>
            </a:r>
          </a:p>
        </p:txBody>
      </p:sp>
      <p:sp>
        <p:nvSpPr>
          <p:cNvPr id="11" name="Pfeil: nach unten 10"/>
          <p:cNvSpPr/>
          <p:nvPr/>
        </p:nvSpPr>
        <p:spPr>
          <a:xfrm>
            <a:off x="2401028" y="720730"/>
            <a:ext cx="455474" cy="100893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73152" tIns="36577" rIns="73152" bIns="36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41" dirty="0"/>
              <a:t>Stream   -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31682" y="2386746"/>
            <a:ext cx="611069" cy="1968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3" name="Rechteck 12"/>
          <p:cNvSpPr/>
          <p:nvPr/>
        </p:nvSpPr>
        <p:spPr>
          <a:xfrm>
            <a:off x="1531682" y="2583567"/>
            <a:ext cx="611069" cy="172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4" name="Rechteck 13"/>
          <p:cNvSpPr/>
          <p:nvPr/>
        </p:nvSpPr>
        <p:spPr>
          <a:xfrm>
            <a:off x="1531682" y="2756113"/>
            <a:ext cx="611069" cy="1306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5" name="Rechteck 14"/>
          <p:cNvSpPr/>
          <p:nvPr/>
        </p:nvSpPr>
        <p:spPr>
          <a:xfrm>
            <a:off x="1531682" y="2886743"/>
            <a:ext cx="611069" cy="263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6" name="Rechteck 15"/>
          <p:cNvSpPr/>
          <p:nvPr/>
        </p:nvSpPr>
        <p:spPr>
          <a:xfrm>
            <a:off x="1531682" y="3149934"/>
            <a:ext cx="611069" cy="909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7" name="Flussdiagramm: Vordefinierter Prozess 16"/>
          <p:cNvSpPr/>
          <p:nvPr/>
        </p:nvSpPr>
        <p:spPr>
          <a:xfrm>
            <a:off x="1012796" y="3245387"/>
            <a:ext cx="1648832" cy="34398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93" dirty="0"/>
              <a:t>SSL</a:t>
            </a:r>
            <a:r>
              <a:rPr lang="de-DE" sz="1920" dirty="0"/>
              <a:t> </a:t>
            </a:r>
            <a:r>
              <a:rPr lang="de-DE" sz="1280" dirty="0"/>
              <a:t>Encryption</a:t>
            </a:r>
          </a:p>
        </p:txBody>
      </p:sp>
      <p:sp>
        <p:nvSpPr>
          <p:cNvPr id="18" name="Pfeil: nach unten 17"/>
          <p:cNvSpPr/>
          <p:nvPr/>
        </p:nvSpPr>
        <p:spPr>
          <a:xfrm>
            <a:off x="1395981" y="3593422"/>
            <a:ext cx="882469" cy="711361"/>
          </a:xfrm>
          <a:prstGeom prst="downArrow">
            <a:avLst>
              <a:gd name="adj1" fmla="val 68691"/>
              <a:gd name="adj2" fmla="val 2410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/>
          </a:p>
        </p:txBody>
      </p:sp>
      <p:sp>
        <p:nvSpPr>
          <p:cNvPr id="19" name="Textfeld 18"/>
          <p:cNvSpPr txBox="1"/>
          <p:nvPr/>
        </p:nvSpPr>
        <p:spPr>
          <a:xfrm>
            <a:off x="1652546" y="2400772"/>
            <a:ext cx="357149" cy="8086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121" dirty="0" err="1"/>
              <a:t>Multiplexed</a:t>
            </a:r>
            <a:endParaRPr lang="de-DE" sz="1920" dirty="0"/>
          </a:p>
        </p:txBody>
      </p:sp>
      <p:sp>
        <p:nvSpPr>
          <p:cNvPr id="20" name="Textfeld 19"/>
          <p:cNvSpPr txBox="1"/>
          <p:nvPr/>
        </p:nvSpPr>
        <p:spPr>
          <a:xfrm>
            <a:off x="1652544" y="3584393"/>
            <a:ext cx="357149" cy="6933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121" dirty="0" err="1"/>
              <a:t>Encrypted</a:t>
            </a:r>
            <a:endParaRPr lang="de-DE" sz="1920" dirty="0"/>
          </a:p>
        </p:txBody>
      </p:sp>
      <p:sp>
        <p:nvSpPr>
          <p:cNvPr id="21" name="Pfeil: nach unten 20"/>
          <p:cNvSpPr/>
          <p:nvPr/>
        </p:nvSpPr>
        <p:spPr>
          <a:xfrm>
            <a:off x="1012797" y="4744755"/>
            <a:ext cx="484918" cy="711361"/>
          </a:xfrm>
          <a:prstGeom prst="downArrow">
            <a:avLst>
              <a:gd name="adj1" fmla="val 51131"/>
              <a:gd name="adj2" fmla="val 3049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60" dirty="0" err="1"/>
              <a:t>Encrypted</a:t>
            </a:r>
            <a:endParaRPr lang="de-DE" sz="960" dirty="0"/>
          </a:p>
          <a:p>
            <a:pPr algn="ctr"/>
            <a:r>
              <a:rPr lang="de-DE" sz="960" dirty="0" err="1"/>
              <a:t>Subflow</a:t>
            </a:r>
            <a:endParaRPr lang="de-DE" sz="960" dirty="0"/>
          </a:p>
        </p:txBody>
      </p:sp>
      <p:sp>
        <p:nvSpPr>
          <p:cNvPr id="23" name="Pfeil: nach unten 22"/>
          <p:cNvSpPr/>
          <p:nvPr/>
        </p:nvSpPr>
        <p:spPr>
          <a:xfrm>
            <a:off x="2176712" y="4744755"/>
            <a:ext cx="484918" cy="711361"/>
          </a:xfrm>
          <a:prstGeom prst="downArrow">
            <a:avLst>
              <a:gd name="adj1" fmla="val 51131"/>
              <a:gd name="adj2" fmla="val 3049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60" dirty="0" err="1"/>
              <a:t>Encrypted</a:t>
            </a:r>
            <a:endParaRPr lang="de-DE" sz="960" dirty="0"/>
          </a:p>
          <a:p>
            <a:pPr algn="ctr"/>
            <a:r>
              <a:rPr lang="de-DE" sz="960" dirty="0" err="1"/>
              <a:t>Subflow</a:t>
            </a:r>
            <a:endParaRPr lang="de-DE" sz="960" dirty="0"/>
          </a:p>
        </p:txBody>
      </p:sp>
      <p:sp>
        <p:nvSpPr>
          <p:cNvPr id="24" name="Flussdiagramm: Magnetplattenspeicher 23"/>
          <p:cNvSpPr/>
          <p:nvPr/>
        </p:nvSpPr>
        <p:spPr>
          <a:xfrm>
            <a:off x="725911" y="329406"/>
            <a:ext cx="2130591" cy="62380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707" dirty="0" err="1"/>
              <a:t>Application</a:t>
            </a:r>
            <a:endParaRPr lang="de-DE" sz="1280" dirty="0"/>
          </a:p>
        </p:txBody>
      </p:sp>
      <p:sp>
        <p:nvSpPr>
          <p:cNvPr id="25" name="Pfeil: nach rechts gekrümmt 24"/>
          <p:cNvSpPr/>
          <p:nvPr/>
        </p:nvSpPr>
        <p:spPr>
          <a:xfrm>
            <a:off x="179356" y="580594"/>
            <a:ext cx="520434" cy="4005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>
              <a:solidFill>
                <a:schemeClr val="tx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3081724" y="291074"/>
            <a:ext cx="260377" cy="2548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3081724" y="3051234"/>
            <a:ext cx="260377" cy="874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 dirty="0"/>
          </a:p>
        </p:txBody>
      </p:sp>
      <p:sp>
        <p:nvSpPr>
          <p:cNvPr id="29" name="Geschweifte Klammer rechts 28"/>
          <p:cNvSpPr/>
          <p:nvPr/>
        </p:nvSpPr>
        <p:spPr>
          <a:xfrm>
            <a:off x="3081724" y="4148023"/>
            <a:ext cx="260377" cy="874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920" dirty="0"/>
          </a:p>
        </p:txBody>
      </p:sp>
      <p:sp>
        <p:nvSpPr>
          <p:cNvPr id="30" name="Textfeld 29"/>
          <p:cNvSpPr txBox="1"/>
          <p:nvPr/>
        </p:nvSpPr>
        <p:spPr>
          <a:xfrm>
            <a:off x="3321805" y="1416792"/>
            <a:ext cx="108014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" dirty="0" err="1"/>
              <a:t>Application</a:t>
            </a:r>
            <a:r>
              <a:rPr lang="de-DE" sz="1280" dirty="0"/>
              <a:t> </a:t>
            </a:r>
          </a:p>
          <a:p>
            <a:r>
              <a:rPr lang="de-DE" sz="1280" dirty="0"/>
              <a:t>Layer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321804" y="3338677"/>
            <a:ext cx="110746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" dirty="0" err="1"/>
              <a:t>Presentation</a:t>
            </a:r>
            <a:r>
              <a:rPr lang="de-DE" sz="1280" dirty="0"/>
              <a:t> </a:t>
            </a:r>
          </a:p>
          <a:p>
            <a:r>
              <a:rPr lang="de-DE" sz="1280" dirty="0"/>
              <a:t>Layer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321804" y="4431820"/>
            <a:ext cx="110746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" dirty="0"/>
              <a:t>Network </a:t>
            </a:r>
          </a:p>
          <a:p>
            <a:r>
              <a:rPr lang="de-DE" sz="128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99738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Weller</dc:creator>
  <cp:lastModifiedBy>Max Weller</cp:lastModifiedBy>
  <cp:revision>6</cp:revision>
  <dcterms:created xsi:type="dcterms:W3CDTF">2017-03-23T16:43:38Z</dcterms:created>
  <dcterms:modified xsi:type="dcterms:W3CDTF">2017-03-23T17:14:50Z</dcterms:modified>
</cp:coreProperties>
</file>