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516688" cy="6732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752" y="1101838"/>
            <a:ext cx="5539185" cy="2343938"/>
          </a:xfrm>
        </p:spPr>
        <p:txBody>
          <a:bodyPr anchor="b"/>
          <a:lstStyle>
            <a:lvl1pPr algn="ctr">
              <a:defRPr sz="42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586" y="3536168"/>
            <a:ext cx="4887516" cy="1625483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846" indent="0" algn="ctr">
              <a:buNone/>
              <a:defRPr sz="1425"/>
            </a:lvl2pPr>
            <a:lvl3pPr marL="651693" indent="0" algn="ctr">
              <a:buNone/>
              <a:defRPr sz="1283"/>
            </a:lvl3pPr>
            <a:lvl4pPr marL="977539" indent="0" algn="ctr">
              <a:buNone/>
              <a:defRPr sz="1140"/>
            </a:lvl4pPr>
            <a:lvl5pPr marL="1303386" indent="0" algn="ctr">
              <a:buNone/>
              <a:defRPr sz="1140"/>
            </a:lvl5pPr>
            <a:lvl6pPr marL="1629232" indent="0" algn="ctr">
              <a:buNone/>
              <a:defRPr sz="1140"/>
            </a:lvl6pPr>
            <a:lvl7pPr marL="1955079" indent="0" algn="ctr">
              <a:buNone/>
              <a:defRPr sz="1140"/>
            </a:lvl7pPr>
            <a:lvl8pPr marL="2280925" indent="0" algn="ctr">
              <a:buNone/>
              <a:defRPr sz="1140"/>
            </a:lvl8pPr>
            <a:lvl9pPr marL="2606772" indent="0" algn="ctr">
              <a:buNone/>
              <a:defRPr sz="11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7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63505" y="358448"/>
            <a:ext cx="1405161" cy="570555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23" y="358448"/>
            <a:ext cx="4134024" cy="570555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29" y="1678474"/>
            <a:ext cx="5620643" cy="2800569"/>
          </a:xfrm>
        </p:spPr>
        <p:txBody>
          <a:bodyPr anchor="b"/>
          <a:lstStyle>
            <a:lvl1pPr>
              <a:defRPr sz="42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629" y="4505537"/>
            <a:ext cx="5620643" cy="1472753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/>
                </a:solidFill>
              </a:defRPr>
            </a:lvl1pPr>
            <a:lvl2pPr marL="3258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693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539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386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9232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5079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92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772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23" y="1792240"/>
            <a:ext cx="2769592" cy="42717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9074" y="1792240"/>
            <a:ext cx="2769592" cy="42717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358450"/>
            <a:ext cx="5620643" cy="13013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872" y="1650420"/>
            <a:ext cx="2756864" cy="808845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846" indent="0">
              <a:buNone/>
              <a:defRPr sz="1425" b="1"/>
            </a:lvl2pPr>
            <a:lvl3pPr marL="651693" indent="0">
              <a:buNone/>
              <a:defRPr sz="1283" b="1"/>
            </a:lvl3pPr>
            <a:lvl4pPr marL="977539" indent="0">
              <a:buNone/>
              <a:defRPr sz="1140" b="1"/>
            </a:lvl4pPr>
            <a:lvl5pPr marL="1303386" indent="0">
              <a:buNone/>
              <a:defRPr sz="1140" b="1"/>
            </a:lvl5pPr>
            <a:lvl6pPr marL="1629232" indent="0">
              <a:buNone/>
              <a:defRPr sz="1140" b="1"/>
            </a:lvl6pPr>
            <a:lvl7pPr marL="1955079" indent="0">
              <a:buNone/>
              <a:defRPr sz="1140" b="1"/>
            </a:lvl7pPr>
            <a:lvl8pPr marL="2280925" indent="0">
              <a:buNone/>
              <a:defRPr sz="1140" b="1"/>
            </a:lvl8pPr>
            <a:lvl9pPr marL="2606772" indent="0">
              <a:buNone/>
              <a:defRPr sz="11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872" y="2459265"/>
            <a:ext cx="2756864" cy="36172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9074" y="1650420"/>
            <a:ext cx="2770441" cy="808845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846" indent="0">
              <a:buNone/>
              <a:defRPr sz="1425" b="1"/>
            </a:lvl2pPr>
            <a:lvl3pPr marL="651693" indent="0">
              <a:buNone/>
              <a:defRPr sz="1283" b="1"/>
            </a:lvl3pPr>
            <a:lvl4pPr marL="977539" indent="0">
              <a:buNone/>
              <a:defRPr sz="1140" b="1"/>
            </a:lvl4pPr>
            <a:lvl5pPr marL="1303386" indent="0">
              <a:buNone/>
              <a:defRPr sz="1140" b="1"/>
            </a:lvl5pPr>
            <a:lvl6pPr marL="1629232" indent="0">
              <a:buNone/>
              <a:defRPr sz="1140" b="1"/>
            </a:lvl6pPr>
            <a:lvl7pPr marL="1955079" indent="0">
              <a:buNone/>
              <a:defRPr sz="1140" b="1"/>
            </a:lvl7pPr>
            <a:lvl8pPr marL="2280925" indent="0">
              <a:buNone/>
              <a:defRPr sz="1140" b="1"/>
            </a:lvl8pPr>
            <a:lvl9pPr marL="2606772" indent="0">
              <a:buNone/>
              <a:defRPr sz="11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9074" y="2459265"/>
            <a:ext cx="2770441" cy="36172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4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448839"/>
            <a:ext cx="2101801" cy="1570937"/>
          </a:xfrm>
        </p:spPr>
        <p:txBody>
          <a:bodyPr anchor="b"/>
          <a:lstStyle>
            <a:lvl1pPr>
              <a:defRPr sz="228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441" y="969370"/>
            <a:ext cx="3299073" cy="4784501"/>
          </a:xfrm>
        </p:spPr>
        <p:txBody>
          <a:bodyPr/>
          <a:lstStyle>
            <a:lvl1pPr>
              <a:defRPr sz="2281"/>
            </a:lvl1pPr>
            <a:lvl2pPr>
              <a:defRPr sz="1996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71" y="2019776"/>
            <a:ext cx="2101801" cy="3741886"/>
          </a:xfrm>
        </p:spPr>
        <p:txBody>
          <a:bodyPr/>
          <a:lstStyle>
            <a:lvl1pPr marL="0" indent="0">
              <a:buNone/>
              <a:defRPr sz="1140"/>
            </a:lvl1pPr>
            <a:lvl2pPr marL="325846" indent="0">
              <a:buNone/>
              <a:defRPr sz="998"/>
            </a:lvl2pPr>
            <a:lvl3pPr marL="651693" indent="0">
              <a:buNone/>
              <a:defRPr sz="855"/>
            </a:lvl3pPr>
            <a:lvl4pPr marL="977539" indent="0">
              <a:buNone/>
              <a:defRPr sz="713"/>
            </a:lvl4pPr>
            <a:lvl5pPr marL="1303386" indent="0">
              <a:buNone/>
              <a:defRPr sz="713"/>
            </a:lvl5pPr>
            <a:lvl6pPr marL="1629232" indent="0">
              <a:buNone/>
              <a:defRPr sz="713"/>
            </a:lvl6pPr>
            <a:lvl7pPr marL="1955079" indent="0">
              <a:buNone/>
              <a:defRPr sz="713"/>
            </a:lvl7pPr>
            <a:lvl8pPr marL="2280925" indent="0">
              <a:buNone/>
              <a:defRPr sz="713"/>
            </a:lvl8pPr>
            <a:lvl9pPr marL="2606772" indent="0">
              <a:buNone/>
              <a:defRPr sz="71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448839"/>
            <a:ext cx="2101801" cy="1570937"/>
          </a:xfrm>
        </p:spPr>
        <p:txBody>
          <a:bodyPr anchor="b"/>
          <a:lstStyle>
            <a:lvl1pPr>
              <a:defRPr sz="228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70441" y="969370"/>
            <a:ext cx="3299073" cy="4784501"/>
          </a:xfrm>
        </p:spPr>
        <p:txBody>
          <a:bodyPr anchor="t"/>
          <a:lstStyle>
            <a:lvl1pPr marL="0" indent="0">
              <a:buNone/>
              <a:defRPr sz="2281"/>
            </a:lvl1pPr>
            <a:lvl2pPr marL="325846" indent="0">
              <a:buNone/>
              <a:defRPr sz="1996"/>
            </a:lvl2pPr>
            <a:lvl3pPr marL="651693" indent="0">
              <a:buNone/>
              <a:defRPr sz="1710"/>
            </a:lvl3pPr>
            <a:lvl4pPr marL="977539" indent="0">
              <a:buNone/>
              <a:defRPr sz="1425"/>
            </a:lvl4pPr>
            <a:lvl5pPr marL="1303386" indent="0">
              <a:buNone/>
              <a:defRPr sz="1425"/>
            </a:lvl5pPr>
            <a:lvl6pPr marL="1629232" indent="0">
              <a:buNone/>
              <a:defRPr sz="1425"/>
            </a:lvl6pPr>
            <a:lvl7pPr marL="1955079" indent="0">
              <a:buNone/>
              <a:defRPr sz="1425"/>
            </a:lvl7pPr>
            <a:lvl8pPr marL="2280925" indent="0">
              <a:buNone/>
              <a:defRPr sz="1425"/>
            </a:lvl8pPr>
            <a:lvl9pPr marL="2606772" indent="0">
              <a:buNone/>
              <a:defRPr sz="14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71" y="2019776"/>
            <a:ext cx="2101801" cy="3741886"/>
          </a:xfrm>
        </p:spPr>
        <p:txBody>
          <a:bodyPr/>
          <a:lstStyle>
            <a:lvl1pPr marL="0" indent="0">
              <a:buNone/>
              <a:defRPr sz="1140"/>
            </a:lvl1pPr>
            <a:lvl2pPr marL="325846" indent="0">
              <a:buNone/>
              <a:defRPr sz="998"/>
            </a:lvl2pPr>
            <a:lvl3pPr marL="651693" indent="0">
              <a:buNone/>
              <a:defRPr sz="855"/>
            </a:lvl3pPr>
            <a:lvl4pPr marL="977539" indent="0">
              <a:buNone/>
              <a:defRPr sz="713"/>
            </a:lvl4pPr>
            <a:lvl5pPr marL="1303386" indent="0">
              <a:buNone/>
              <a:defRPr sz="713"/>
            </a:lvl5pPr>
            <a:lvl6pPr marL="1629232" indent="0">
              <a:buNone/>
              <a:defRPr sz="713"/>
            </a:lvl6pPr>
            <a:lvl7pPr marL="1955079" indent="0">
              <a:buNone/>
              <a:defRPr sz="713"/>
            </a:lvl7pPr>
            <a:lvl8pPr marL="2280925" indent="0">
              <a:buNone/>
              <a:defRPr sz="713"/>
            </a:lvl8pPr>
            <a:lvl9pPr marL="2606772" indent="0">
              <a:buNone/>
              <a:defRPr sz="71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0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23" y="358450"/>
            <a:ext cx="5620643" cy="13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23" y="1792240"/>
            <a:ext cx="5620643" cy="427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22" y="6240113"/>
            <a:ext cx="1466255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2D85-DAF4-491B-BE94-5B4260F50977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653" y="6240113"/>
            <a:ext cx="2199382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11" y="6240113"/>
            <a:ext cx="1466255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8614-6C07-4B6D-9B17-7F8B3DB51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51693" rtl="0" eaLnBrk="1" latinLnBrk="0" hangingPunct="1">
        <a:lnSpc>
          <a:spcPct val="90000"/>
        </a:lnSpc>
        <a:spcBef>
          <a:spcPct val="0"/>
        </a:spcBef>
        <a:buNone/>
        <a:defRPr sz="31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923" indent="-162923" algn="l" defTabSz="65169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1pPr>
      <a:lvl2pPr marL="488770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616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463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6309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2155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8002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848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9695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846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693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539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386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9232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5079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925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772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664703" y="198364"/>
            <a:ext cx="1414668" cy="61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idle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53947" y="1174184"/>
            <a:ext cx="1414668" cy="61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reserved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(</a:t>
            </a:r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local</a:t>
            </a:r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4510039" y="1174184"/>
            <a:ext cx="1414668" cy="61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reserved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(remote)</a:t>
            </a:r>
          </a:p>
        </p:txBody>
      </p:sp>
      <p:sp>
        <p:nvSpPr>
          <p:cNvPr id="8" name="Rechteck 7"/>
          <p:cNvSpPr/>
          <p:nvPr/>
        </p:nvSpPr>
        <p:spPr>
          <a:xfrm>
            <a:off x="2664703" y="2319002"/>
            <a:ext cx="1414668" cy="61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open</a:t>
            </a:r>
          </a:p>
        </p:txBody>
      </p:sp>
      <p:sp>
        <p:nvSpPr>
          <p:cNvPr id="9" name="Rechteck 8"/>
          <p:cNvSpPr/>
          <p:nvPr/>
        </p:nvSpPr>
        <p:spPr>
          <a:xfrm>
            <a:off x="2664703" y="4562300"/>
            <a:ext cx="1414668" cy="61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53947" y="3275734"/>
            <a:ext cx="1414668" cy="839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half </a:t>
            </a:r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(remote)</a:t>
            </a:r>
          </a:p>
        </p:txBody>
      </p:sp>
      <p:sp>
        <p:nvSpPr>
          <p:cNvPr id="11" name="Rechteck 10"/>
          <p:cNvSpPr/>
          <p:nvPr/>
        </p:nvSpPr>
        <p:spPr>
          <a:xfrm>
            <a:off x="4510039" y="3275734"/>
            <a:ext cx="1414668" cy="839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950" tIns="44975" rIns="89950" bIns="4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half </a:t>
            </a:r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747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(</a:t>
            </a:r>
            <a:r>
              <a:rPr lang="de-DE" sz="1747" dirty="0" err="1">
                <a:latin typeface="FrontPage" panose="00000400000000000000" pitchFamily="2" charset="0"/>
                <a:ea typeface="FrontPage" panose="00000400000000000000" pitchFamily="2" charset="0"/>
              </a:rPr>
              <a:t>local</a:t>
            </a:r>
            <a:r>
              <a:rPr lang="de-DE" sz="1747" dirty="0">
                <a:latin typeface="FrontPage" panose="00000400000000000000" pitchFamily="2" charset="0"/>
                <a:ea typeface="FrontPage" panose="00000400000000000000" pitchFamily="2" charset="0"/>
              </a:rPr>
              <a:t>)</a:t>
            </a:r>
          </a:p>
        </p:txBody>
      </p:sp>
      <p:cxnSp>
        <p:nvCxnSpPr>
          <p:cNvPr id="13" name="Gerade Verbindung mit Pfeil 12"/>
          <p:cNvCxnSpPr>
            <a:stCxn id="5" idx="3"/>
            <a:endCxn id="7" idx="0"/>
          </p:cNvCxnSpPr>
          <p:nvPr/>
        </p:nvCxnSpPr>
        <p:spPr>
          <a:xfrm>
            <a:off x="4079370" y="505012"/>
            <a:ext cx="1138003" cy="66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2"/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1461290" y="505011"/>
            <a:ext cx="1203422" cy="66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10" idx="0"/>
          </p:cNvCxnSpPr>
          <p:nvPr/>
        </p:nvCxnSpPr>
        <p:spPr>
          <a:xfrm>
            <a:off x="1461281" y="1787472"/>
            <a:ext cx="0" cy="148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11" idx="0"/>
          </p:cNvCxnSpPr>
          <p:nvPr/>
        </p:nvCxnSpPr>
        <p:spPr>
          <a:xfrm>
            <a:off x="5217373" y="1787472"/>
            <a:ext cx="0" cy="148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2"/>
            <a:endCxn id="9" idx="3"/>
          </p:cNvCxnSpPr>
          <p:nvPr/>
        </p:nvCxnSpPr>
        <p:spPr>
          <a:xfrm rot="5400000">
            <a:off x="4271545" y="3923102"/>
            <a:ext cx="753672" cy="113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0" idx="2"/>
            <a:endCxn id="9" idx="1"/>
          </p:cNvCxnSpPr>
          <p:nvPr/>
        </p:nvCxnSpPr>
        <p:spPr>
          <a:xfrm rot="16200000" flipH="1">
            <a:off x="1686164" y="3890400"/>
            <a:ext cx="753672" cy="1203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8" idx="0"/>
          </p:cNvCxnSpPr>
          <p:nvPr/>
        </p:nvCxnSpPr>
        <p:spPr>
          <a:xfrm>
            <a:off x="3372037" y="811651"/>
            <a:ext cx="0" cy="150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8" idx="2"/>
            <a:endCxn id="9" idx="0"/>
          </p:cNvCxnSpPr>
          <p:nvPr/>
        </p:nvCxnSpPr>
        <p:spPr>
          <a:xfrm>
            <a:off x="3372037" y="2932298"/>
            <a:ext cx="0" cy="163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6" idx="1"/>
          </p:cNvCxnSpPr>
          <p:nvPr/>
        </p:nvCxnSpPr>
        <p:spPr>
          <a:xfrm rot="10800000" flipH="1" flipV="1">
            <a:off x="753947" y="1480825"/>
            <a:ext cx="1910756" cy="3574830"/>
          </a:xfrm>
          <a:prstGeom prst="bentConnector4">
            <a:avLst>
              <a:gd name="adj1" fmla="val -18270"/>
              <a:gd name="adj2" fmla="val 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  <a:stCxn id="7" idx="3"/>
          </p:cNvCxnSpPr>
          <p:nvPr/>
        </p:nvCxnSpPr>
        <p:spPr>
          <a:xfrm flipH="1">
            <a:off x="4079379" y="1480833"/>
            <a:ext cx="1845337" cy="3574831"/>
          </a:xfrm>
          <a:prstGeom prst="bentConnector4">
            <a:avLst>
              <a:gd name="adj1" fmla="val -12186"/>
              <a:gd name="adj2" fmla="val 100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/>
          <p:cNvCxnSpPr>
            <a:cxnSpLocks/>
            <a:stCxn id="8" idx="1"/>
          </p:cNvCxnSpPr>
          <p:nvPr/>
        </p:nvCxnSpPr>
        <p:spPr>
          <a:xfrm rot="10800000" flipV="1">
            <a:off x="1778249" y="2625642"/>
            <a:ext cx="886454" cy="648663"/>
          </a:xfrm>
          <a:prstGeom prst="bentConnector3">
            <a:avLst>
              <a:gd name="adj1" fmla="val 100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/>
          <p:cNvCxnSpPr>
            <a:cxnSpLocks/>
          </p:cNvCxnSpPr>
          <p:nvPr/>
        </p:nvCxnSpPr>
        <p:spPr>
          <a:xfrm>
            <a:off x="4079379" y="2627072"/>
            <a:ext cx="844694" cy="648663"/>
          </a:xfrm>
          <a:prstGeom prst="bentConnector3">
            <a:avLst>
              <a:gd name="adj1" fmla="val 10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528155" y="201535"/>
            <a:ext cx="993477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PP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505168" y="222771"/>
            <a:ext cx="993477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PP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3372036" y="1244773"/>
            <a:ext cx="993477" cy="51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H /</a:t>
            </a:r>
          </a:p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H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847807" y="2323014"/>
            <a:ext cx="993477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ES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00648" y="2325455"/>
            <a:ext cx="993477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ES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3377966" y="3379315"/>
            <a:ext cx="993477" cy="51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R /</a:t>
            </a:r>
          </a:p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798154" y="2012355"/>
            <a:ext cx="728546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H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207761" y="2013897"/>
            <a:ext cx="678558" cy="30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H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367038" y="4540962"/>
            <a:ext cx="993477" cy="51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R /</a:t>
            </a:r>
          </a:p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R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25143" y="4540962"/>
            <a:ext cx="993477" cy="51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R /</a:t>
            </a:r>
          </a:p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R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1456733" y="4112477"/>
            <a:ext cx="993477" cy="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ES /</a:t>
            </a:r>
          </a:p>
          <a:p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R /</a:t>
            </a:r>
          </a:p>
          <a:p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4218811" y="4132141"/>
            <a:ext cx="993477" cy="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ES /</a:t>
            </a:r>
          </a:p>
          <a:p>
            <a:pPr algn="r"/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send R /</a:t>
            </a:r>
          </a:p>
          <a:p>
            <a:pPr algn="r"/>
            <a:r>
              <a:rPr lang="de-DE" sz="1377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de-DE" sz="1377" dirty="0">
                <a:latin typeface="FrontPage" panose="00000400000000000000" pitchFamily="2" charset="0"/>
                <a:ea typeface="FrontPage" panose="00000400000000000000" pitchFamily="2" charset="0"/>
              </a:rPr>
              <a:t> R </a:t>
            </a:r>
            <a:r>
              <a:rPr lang="de-DE" sz="1377" dirty="0">
                <a:solidFill>
                  <a:schemeClr val="bg1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/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271165" y="5342292"/>
            <a:ext cx="58176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0952" algn="l"/>
              </a:tabLst>
            </a:pP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send: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	endpoint sends this frame                 </a:t>
            </a:r>
            <a:r>
              <a:rPr lang="en-US" sz="1200" b="1" dirty="0" err="1">
                <a:latin typeface="FrontPage" panose="00000400000000000000" pitchFamily="2" charset="0"/>
                <a:ea typeface="FrontPage" panose="00000400000000000000" pitchFamily="2" charset="0"/>
              </a:rPr>
              <a:t>recv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 endpoint receives this frame</a:t>
            </a:r>
          </a:p>
          <a:p>
            <a:pPr>
              <a:tabLst>
                <a:tab pos="530952" algn="l"/>
              </a:tabLst>
            </a:pPr>
            <a:endParaRPr lang="en-US" sz="500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tabLst>
                <a:tab pos="530952" algn="l"/>
              </a:tabLst>
            </a:pP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H: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	HEADERS frame (with implied CONTINUATIONs)</a:t>
            </a:r>
          </a:p>
          <a:p>
            <a:pPr>
              <a:tabLst>
                <a:tab pos="530952" algn="l"/>
              </a:tabLst>
            </a:pP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PP: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	PUSH_PROMISE frame (with implied CONTINUATIONs)</a:t>
            </a:r>
          </a:p>
          <a:p>
            <a:pPr>
              <a:tabLst>
                <a:tab pos="530952" algn="l"/>
              </a:tabLst>
            </a:pP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ES: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	END_STREAM flag</a:t>
            </a:r>
          </a:p>
          <a:p>
            <a:pPr>
              <a:tabLst>
                <a:tab pos="530952" algn="l"/>
              </a:tabLst>
            </a:pP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en-US" sz="1200" b="1" dirty="0">
                <a:latin typeface="FrontPage" panose="00000400000000000000" pitchFamily="2" charset="0"/>
                <a:ea typeface="FrontPage" panose="00000400000000000000" pitchFamily="2" charset="0"/>
              </a:rPr>
              <a:t>R:</a:t>
            </a:r>
            <a:r>
              <a:rPr lang="en-US" sz="1200" dirty="0">
                <a:latin typeface="FrontPage" panose="00000400000000000000" pitchFamily="2" charset="0"/>
                <a:ea typeface="FrontPage" panose="00000400000000000000" pitchFamily="2" charset="0"/>
              </a:rPr>
              <a:t>	RST_STREAM frame</a:t>
            </a:r>
            <a:endParaRPr lang="de-DE" sz="12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7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FrontPage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Weller</dc:creator>
  <cp:lastModifiedBy>Max Weller</cp:lastModifiedBy>
  <cp:revision>5</cp:revision>
  <dcterms:created xsi:type="dcterms:W3CDTF">2017-04-26T23:03:12Z</dcterms:created>
  <dcterms:modified xsi:type="dcterms:W3CDTF">2017-04-26T23:44:36Z</dcterms:modified>
</cp:coreProperties>
</file>