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4.png"/><Relationship Id="rId3" Type="http://schemas.openxmlformats.org/officeDocument/2006/relationships/image" Target="../media/image365.png"/><Relationship Id="rId4" Type="http://schemas.openxmlformats.org/officeDocument/2006/relationships/image" Target="../media/image366.png"/><Relationship Id="rId5" Type="http://schemas.openxmlformats.org/officeDocument/2006/relationships/image" Target="../media/image367.png"/><Relationship Id="rId6" Type="http://schemas.openxmlformats.org/officeDocument/2006/relationships/image" Target="../media/image368.png"/><Relationship Id="rId7" Type="http://schemas.openxmlformats.org/officeDocument/2006/relationships/image" Target="../media/image369.png"/><Relationship Id="rId8" Type="http://schemas.openxmlformats.org/officeDocument/2006/relationships/image" Target="../media/image370.png"/><Relationship Id="rId9" Type="http://schemas.openxmlformats.org/officeDocument/2006/relationships/image" Target="../media/image371.png"/><Relationship Id="rId10" Type="http://schemas.openxmlformats.org/officeDocument/2006/relationships/image" Target="../media/image372.png"/><Relationship Id="rId11" Type="http://schemas.openxmlformats.org/officeDocument/2006/relationships/image" Target="../media/image373.png"/><Relationship Id="rId12" Type="http://schemas.openxmlformats.org/officeDocument/2006/relationships/image" Target="../media/image374.png"/><Relationship Id="rId13" Type="http://schemas.openxmlformats.org/officeDocument/2006/relationships/image" Target="../media/image375.png"/><Relationship Id="rId14" Type="http://schemas.openxmlformats.org/officeDocument/2006/relationships/image" Target="../media/image376.png"/><Relationship Id="rId15" Type="http://schemas.openxmlformats.org/officeDocument/2006/relationships/image" Target="../media/image377.png"/><Relationship Id="rId16" Type="http://schemas.openxmlformats.org/officeDocument/2006/relationships/image" Target="../media/image378.png"/><Relationship Id="rId17" Type="http://schemas.openxmlformats.org/officeDocument/2006/relationships/image" Target="../media/image379.png"/><Relationship Id="rId18" Type="http://schemas.openxmlformats.org/officeDocument/2006/relationships/image" Target="../media/image380.png"/><Relationship Id="rId19" Type="http://schemas.openxmlformats.org/officeDocument/2006/relationships/image" Target="../media/image381.png"/><Relationship Id="rId20" Type="http://schemas.openxmlformats.org/officeDocument/2006/relationships/image" Target="../media/image382.png"/><Relationship Id="rId21" Type="http://schemas.openxmlformats.org/officeDocument/2006/relationships/image" Target="../media/image383.png"/><Relationship Id="rId22" Type="http://schemas.openxmlformats.org/officeDocument/2006/relationships/image" Target="../media/image384.png"/><Relationship Id="rId23" Type="http://schemas.openxmlformats.org/officeDocument/2006/relationships/image" Target="../media/image385.png"/><Relationship Id="rId24" Type="http://schemas.openxmlformats.org/officeDocument/2006/relationships/image" Target="../media/image386.png"/><Relationship Id="rId25" Type="http://schemas.openxmlformats.org/officeDocument/2006/relationships/image" Target="../media/image387.png"/><Relationship Id="rId26" Type="http://schemas.openxmlformats.org/officeDocument/2006/relationships/image" Target="../media/image388.png"/><Relationship Id="rId27" Type="http://schemas.openxmlformats.org/officeDocument/2006/relationships/image" Target="../media/image389.png"/><Relationship Id="rId28" Type="http://schemas.openxmlformats.org/officeDocument/2006/relationships/image" Target="../media/image390.png"/><Relationship Id="rId29" Type="http://schemas.openxmlformats.org/officeDocument/2006/relationships/image" Target="../media/image391.png"/><Relationship Id="rId30" Type="http://schemas.openxmlformats.org/officeDocument/2006/relationships/image" Target="../media/image392.png"/><Relationship Id="rId31" Type="http://schemas.openxmlformats.org/officeDocument/2006/relationships/image" Target="../media/image393.png"/><Relationship Id="rId32" Type="http://schemas.openxmlformats.org/officeDocument/2006/relationships/image" Target="../media/image394.png"/><Relationship Id="rId33" Type="http://schemas.openxmlformats.org/officeDocument/2006/relationships/image" Target="../media/image395.png"/><Relationship Id="rId34" Type="http://schemas.openxmlformats.org/officeDocument/2006/relationships/image" Target="../media/image396.png"/><Relationship Id="rId35" Type="http://schemas.openxmlformats.org/officeDocument/2006/relationships/image" Target="../media/image397.png"/><Relationship Id="rId36" Type="http://schemas.openxmlformats.org/officeDocument/2006/relationships/image" Target="../media/image398.png"/><Relationship Id="rId37" Type="http://schemas.openxmlformats.org/officeDocument/2006/relationships/image" Target="../media/image399.png"/><Relationship Id="rId38" Type="http://schemas.openxmlformats.org/officeDocument/2006/relationships/image" Target="../media/image400.png"/><Relationship Id="rId39" Type="http://schemas.openxmlformats.org/officeDocument/2006/relationships/image" Target="../media/image401.png"/><Relationship Id="rId40" Type="http://schemas.openxmlformats.org/officeDocument/2006/relationships/image" Target="../media/image402.png"/><Relationship Id="rId41" Type="http://schemas.openxmlformats.org/officeDocument/2006/relationships/image" Target="../media/image403.png"/><Relationship Id="rId42" Type="http://schemas.openxmlformats.org/officeDocument/2006/relationships/image" Target="../media/image404.png"/><Relationship Id="rId43" Type="http://schemas.openxmlformats.org/officeDocument/2006/relationships/image" Target="../media/image405.png"/><Relationship Id="rId44" Type="http://schemas.openxmlformats.org/officeDocument/2006/relationships/image" Target="../media/image406.png"/><Relationship Id="rId45" Type="http://schemas.openxmlformats.org/officeDocument/2006/relationships/image" Target="../media/image407.png"/><Relationship Id="rId46" Type="http://schemas.openxmlformats.org/officeDocument/2006/relationships/image" Target="../media/image408.png"/><Relationship Id="rId47" Type="http://schemas.openxmlformats.org/officeDocument/2006/relationships/image" Target="../media/image409.png"/><Relationship Id="rId48" Type="http://schemas.openxmlformats.org/officeDocument/2006/relationships/image" Target="../media/image410.png"/><Relationship Id="rId49" Type="http://schemas.openxmlformats.org/officeDocument/2006/relationships/image" Target="../media/image411.png"/><Relationship Id="rId50" Type="http://schemas.openxmlformats.org/officeDocument/2006/relationships/image" Target="../media/image412.png"/><Relationship Id="rId51" Type="http://schemas.openxmlformats.org/officeDocument/2006/relationships/image" Target="../media/image4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image" Target="../media/image417.png"/><Relationship Id="rId6" Type="http://schemas.openxmlformats.org/officeDocument/2006/relationships/image" Target="../media/image418.png"/><Relationship Id="rId7" Type="http://schemas.openxmlformats.org/officeDocument/2006/relationships/image" Target="../media/image419.png"/><Relationship Id="rId8" Type="http://schemas.openxmlformats.org/officeDocument/2006/relationships/image" Target="../media/image420.png"/><Relationship Id="rId9" Type="http://schemas.openxmlformats.org/officeDocument/2006/relationships/image" Target="../media/image421.png"/><Relationship Id="rId10" Type="http://schemas.openxmlformats.org/officeDocument/2006/relationships/image" Target="../media/image422.png"/><Relationship Id="rId11" Type="http://schemas.openxmlformats.org/officeDocument/2006/relationships/image" Target="../media/image423.png"/><Relationship Id="rId12" Type="http://schemas.openxmlformats.org/officeDocument/2006/relationships/image" Target="../media/image424.png"/><Relationship Id="rId13" Type="http://schemas.openxmlformats.org/officeDocument/2006/relationships/image" Target="../media/image425.png"/><Relationship Id="rId14" Type="http://schemas.openxmlformats.org/officeDocument/2006/relationships/image" Target="../media/image426.png"/><Relationship Id="rId15" Type="http://schemas.openxmlformats.org/officeDocument/2006/relationships/image" Target="../media/image427.png"/><Relationship Id="rId16" Type="http://schemas.openxmlformats.org/officeDocument/2006/relationships/image" Target="../media/image428.png"/><Relationship Id="rId17" Type="http://schemas.openxmlformats.org/officeDocument/2006/relationships/image" Target="../media/image429.png"/><Relationship Id="rId18" Type="http://schemas.openxmlformats.org/officeDocument/2006/relationships/image" Target="../media/image430.png"/><Relationship Id="rId19" Type="http://schemas.openxmlformats.org/officeDocument/2006/relationships/image" Target="../media/image431.png"/><Relationship Id="rId20" Type="http://schemas.openxmlformats.org/officeDocument/2006/relationships/image" Target="../media/image432.png"/><Relationship Id="rId21" Type="http://schemas.openxmlformats.org/officeDocument/2006/relationships/image" Target="../media/image433.png"/><Relationship Id="rId22" Type="http://schemas.openxmlformats.org/officeDocument/2006/relationships/image" Target="../media/image434.png"/><Relationship Id="rId23" Type="http://schemas.openxmlformats.org/officeDocument/2006/relationships/image" Target="../media/image435.png"/><Relationship Id="rId24" Type="http://schemas.openxmlformats.org/officeDocument/2006/relationships/image" Target="../media/image436.png"/><Relationship Id="rId25" Type="http://schemas.openxmlformats.org/officeDocument/2006/relationships/image" Target="../media/image437.png"/><Relationship Id="rId26" Type="http://schemas.openxmlformats.org/officeDocument/2006/relationships/image" Target="../media/image438.png"/><Relationship Id="rId27" Type="http://schemas.openxmlformats.org/officeDocument/2006/relationships/image" Target="../media/image439.png"/><Relationship Id="rId28" Type="http://schemas.openxmlformats.org/officeDocument/2006/relationships/image" Target="../media/image440.png"/><Relationship Id="rId29" Type="http://schemas.openxmlformats.org/officeDocument/2006/relationships/image" Target="../media/image441.png"/><Relationship Id="rId30" Type="http://schemas.openxmlformats.org/officeDocument/2006/relationships/image" Target="../media/image442.png"/><Relationship Id="rId31" Type="http://schemas.openxmlformats.org/officeDocument/2006/relationships/image" Target="../media/image443.png"/><Relationship Id="rId32" Type="http://schemas.openxmlformats.org/officeDocument/2006/relationships/image" Target="../media/image444.png"/><Relationship Id="rId33" Type="http://schemas.openxmlformats.org/officeDocument/2006/relationships/image" Target="../media/image445.png"/><Relationship Id="rId34" Type="http://schemas.openxmlformats.org/officeDocument/2006/relationships/image" Target="../media/image446.png"/><Relationship Id="rId35" Type="http://schemas.openxmlformats.org/officeDocument/2006/relationships/image" Target="../media/image447.png"/><Relationship Id="rId36" Type="http://schemas.openxmlformats.org/officeDocument/2006/relationships/image" Target="../media/image448.png"/><Relationship Id="rId37" Type="http://schemas.openxmlformats.org/officeDocument/2006/relationships/image" Target="../media/image449.png"/><Relationship Id="rId38" Type="http://schemas.openxmlformats.org/officeDocument/2006/relationships/image" Target="../media/image450.png"/><Relationship Id="rId39" Type="http://schemas.openxmlformats.org/officeDocument/2006/relationships/image" Target="../media/image451.png"/><Relationship Id="rId40" Type="http://schemas.openxmlformats.org/officeDocument/2006/relationships/image" Target="../media/image452.png"/><Relationship Id="rId41" Type="http://schemas.openxmlformats.org/officeDocument/2006/relationships/image" Target="../media/image453.png"/><Relationship Id="rId42" Type="http://schemas.openxmlformats.org/officeDocument/2006/relationships/image" Target="../media/image454.png"/><Relationship Id="rId43" Type="http://schemas.openxmlformats.org/officeDocument/2006/relationships/image" Target="../media/image455.png"/><Relationship Id="rId44" Type="http://schemas.openxmlformats.org/officeDocument/2006/relationships/image" Target="../media/image456.png"/><Relationship Id="rId45" Type="http://schemas.openxmlformats.org/officeDocument/2006/relationships/image" Target="../media/image457.png"/><Relationship Id="rId46" Type="http://schemas.openxmlformats.org/officeDocument/2006/relationships/image" Target="../media/image458.png"/><Relationship Id="rId47" Type="http://schemas.openxmlformats.org/officeDocument/2006/relationships/image" Target="../media/image459.png"/><Relationship Id="rId48" Type="http://schemas.openxmlformats.org/officeDocument/2006/relationships/image" Target="../media/image460.png"/><Relationship Id="rId49" Type="http://schemas.openxmlformats.org/officeDocument/2006/relationships/image" Target="../media/image461.png"/><Relationship Id="rId50" Type="http://schemas.openxmlformats.org/officeDocument/2006/relationships/image" Target="../media/image4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3.png"/><Relationship Id="rId3" Type="http://schemas.openxmlformats.org/officeDocument/2006/relationships/image" Target="../media/image464.png"/><Relationship Id="rId4" Type="http://schemas.openxmlformats.org/officeDocument/2006/relationships/image" Target="../media/image465.png"/><Relationship Id="rId5" Type="http://schemas.openxmlformats.org/officeDocument/2006/relationships/image" Target="../media/image466.png"/><Relationship Id="rId6" Type="http://schemas.openxmlformats.org/officeDocument/2006/relationships/image" Target="../media/image467.png"/><Relationship Id="rId7" Type="http://schemas.openxmlformats.org/officeDocument/2006/relationships/image" Target="../media/image468.png"/><Relationship Id="rId8" Type="http://schemas.openxmlformats.org/officeDocument/2006/relationships/image" Target="../media/image469.png"/><Relationship Id="rId9" Type="http://schemas.openxmlformats.org/officeDocument/2006/relationships/image" Target="../media/image470.png"/><Relationship Id="rId10" Type="http://schemas.openxmlformats.org/officeDocument/2006/relationships/image" Target="../media/image471.png"/><Relationship Id="rId11" Type="http://schemas.openxmlformats.org/officeDocument/2006/relationships/image" Target="../media/image472.png"/><Relationship Id="rId12" Type="http://schemas.openxmlformats.org/officeDocument/2006/relationships/image" Target="../media/image473.png"/><Relationship Id="rId13" Type="http://schemas.openxmlformats.org/officeDocument/2006/relationships/image" Target="../media/image474.png"/><Relationship Id="rId14" Type="http://schemas.openxmlformats.org/officeDocument/2006/relationships/image" Target="../media/image475.png"/><Relationship Id="rId15" Type="http://schemas.openxmlformats.org/officeDocument/2006/relationships/image" Target="../media/image476.png"/><Relationship Id="rId16" Type="http://schemas.openxmlformats.org/officeDocument/2006/relationships/image" Target="../media/image477.png"/><Relationship Id="rId17" Type="http://schemas.openxmlformats.org/officeDocument/2006/relationships/image" Target="../media/image478.png"/><Relationship Id="rId18" Type="http://schemas.openxmlformats.org/officeDocument/2006/relationships/image" Target="../media/image479.png"/><Relationship Id="rId19" Type="http://schemas.openxmlformats.org/officeDocument/2006/relationships/image" Target="../media/image480.png"/><Relationship Id="rId20" Type="http://schemas.openxmlformats.org/officeDocument/2006/relationships/image" Target="../media/image481.png"/><Relationship Id="rId21" Type="http://schemas.openxmlformats.org/officeDocument/2006/relationships/image" Target="../media/image482.png"/><Relationship Id="rId22" Type="http://schemas.openxmlformats.org/officeDocument/2006/relationships/image" Target="../media/image483.png"/><Relationship Id="rId23" Type="http://schemas.openxmlformats.org/officeDocument/2006/relationships/image" Target="../media/image484.png"/><Relationship Id="rId24" Type="http://schemas.openxmlformats.org/officeDocument/2006/relationships/image" Target="../media/image485.png"/><Relationship Id="rId25" Type="http://schemas.openxmlformats.org/officeDocument/2006/relationships/image" Target="../media/image486.png"/><Relationship Id="rId26" Type="http://schemas.openxmlformats.org/officeDocument/2006/relationships/image" Target="../media/image487.png"/><Relationship Id="rId27" Type="http://schemas.openxmlformats.org/officeDocument/2006/relationships/image" Target="../media/image488.png"/><Relationship Id="rId28" Type="http://schemas.openxmlformats.org/officeDocument/2006/relationships/image" Target="../media/image489.png"/><Relationship Id="rId29" Type="http://schemas.openxmlformats.org/officeDocument/2006/relationships/image" Target="../media/image490.png"/><Relationship Id="rId30" Type="http://schemas.openxmlformats.org/officeDocument/2006/relationships/image" Target="../media/image491.png"/><Relationship Id="rId31" Type="http://schemas.openxmlformats.org/officeDocument/2006/relationships/image" Target="../media/image492.png"/><Relationship Id="rId32" Type="http://schemas.openxmlformats.org/officeDocument/2006/relationships/image" Target="../media/image493.png"/><Relationship Id="rId33" Type="http://schemas.openxmlformats.org/officeDocument/2006/relationships/image" Target="../media/image494.png"/><Relationship Id="rId34" Type="http://schemas.openxmlformats.org/officeDocument/2006/relationships/image" Target="../media/image495.png"/><Relationship Id="rId35" Type="http://schemas.openxmlformats.org/officeDocument/2006/relationships/image" Target="../media/image496.png"/><Relationship Id="rId36" Type="http://schemas.openxmlformats.org/officeDocument/2006/relationships/image" Target="../media/image497.png"/><Relationship Id="rId37" Type="http://schemas.openxmlformats.org/officeDocument/2006/relationships/image" Target="../media/image498.png"/><Relationship Id="rId38" Type="http://schemas.openxmlformats.org/officeDocument/2006/relationships/image" Target="../media/image499.png"/><Relationship Id="rId39" Type="http://schemas.openxmlformats.org/officeDocument/2006/relationships/image" Target="../media/image500.png"/><Relationship Id="rId40" Type="http://schemas.openxmlformats.org/officeDocument/2006/relationships/image" Target="../media/image501.png"/><Relationship Id="rId41" Type="http://schemas.openxmlformats.org/officeDocument/2006/relationships/image" Target="../media/image502.png"/><Relationship Id="rId42" Type="http://schemas.openxmlformats.org/officeDocument/2006/relationships/image" Target="../media/image503.png"/><Relationship Id="rId43" Type="http://schemas.openxmlformats.org/officeDocument/2006/relationships/image" Target="../media/image504.png"/><Relationship Id="rId44" Type="http://schemas.openxmlformats.org/officeDocument/2006/relationships/image" Target="../media/image505.png"/><Relationship Id="rId45" Type="http://schemas.openxmlformats.org/officeDocument/2006/relationships/image" Target="../media/image506.png"/><Relationship Id="rId46" Type="http://schemas.openxmlformats.org/officeDocument/2006/relationships/image" Target="../media/image507.png"/><Relationship Id="rId47" Type="http://schemas.openxmlformats.org/officeDocument/2006/relationships/image" Target="../media/image508.png"/><Relationship Id="rId48" Type="http://schemas.openxmlformats.org/officeDocument/2006/relationships/image" Target="../media/image509.png"/><Relationship Id="rId49" Type="http://schemas.openxmlformats.org/officeDocument/2006/relationships/image" Target="../media/image510.png"/><Relationship Id="rId50" Type="http://schemas.openxmlformats.org/officeDocument/2006/relationships/image" Target="../media/image511.png"/><Relationship Id="rId51" Type="http://schemas.openxmlformats.org/officeDocument/2006/relationships/image" Target="../media/image512.png"/><Relationship Id="rId52" Type="http://schemas.openxmlformats.org/officeDocument/2006/relationships/image" Target="../media/image5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4.png"/><Relationship Id="rId3" Type="http://schemas.openxmlformats.org/officeDocument/2006/relationships/image" Target="../media/image515.png"/><Relationship Id="rId4" Type="http://schemas.openxmlformats.org/officeDocument/2006/relationships/image" Target="../media/image516.png"/><Relationship Id="rId5" Type="http://schemas.openxmlformats.org/officeDocument/2006/relationships/image" Target="../media/image517.png"/><Relationship Id="rId6" Type="http://schemas.openxmlformats.org/officeDocument/2006/relationships/image" Target="../media/image518.png"/><Relationship Id="rId7" Type="http://schemas.openxmlformats.org/officeDocument/2006/relationships/image" Target="../media/image519.png"/><Relationship Id="rId8" Type="http://schemas.openxmlformats.org/officeDocument/2006/relationships/image" Target="../media/image520.png"/><Relationship Id="rId9" Type="http://schemas.openxmlformats.org/officeDocument/2006/relationships/image" Target="../media/image521.png"/><Relationship Id="rId10" Type="http://schemas.openxmlformats.org/officeDocument/2006/relationships/image" Target="../media/image522.png"/><Relationship Id="rId11" Type="http://schemas.openxmlformats.org/officeDocument/2006/relationships/image" Target="../media/image523.png"/><Relationship Id="rId12" Type="http://schemas.openxmlformats.org/officeDocument/2006/relationships/image" Target="../media/image524.png"/><Relationship Id="rId13" Type="http://schemas.openxmlformats.org/officeDocument/2006/relationships/image" Target="../media/image525.png"/><Relationship Id="rId14" Type="http://schemas.openxmlformats.org/officeDocument/2006/relationships/image" Target="../media/image526.png"/><Relationship Id="rId15" Type="http://schemas.openxmlformats.org/officeDocument/2006/relationships/image" Target="../media/image527.png"/><Relationship Id="rId16" Type="http://schemas.openxmlformats.org/officeDocument/2006/relationships/image" Target="../media/image528.png"/><Relationship Id="rId17" Type="http://schemas.openxmlformats.org/officeDocument/2006/relationships/image" Target="../media/image529.png"/><Relationship Id="rId18" Type="http://schemas.openxmlformats.org/officeDocument/2006/relationships/image" Target="../media/image530.png"/><Relationship Id="rId19" Type="http://schemas.openxmlformats.org/officeDocument/2006/relationships/image" Target="../media/image531.png"/><Relationship Id="rId20" Type="http://schemas.openxmlformats.org/officeDocument/2006/relationships/image" Target="../media/image532.png"/><Relationship Id="rId21" Type="http://schemas.openxmlformats.org/officeDocument/2006/relationships/image" Target="../media/image533.png"/><Relationship Id="rId22" Type="http://schemas.openxmlformats.org/officeDocument/2006/relationships/image" Target="../media/image534.png"/><Relationship Id="rId23" Type="http://schemas.openxmlformats.org/officeDocument/2006/relationships/image" Target="../media/image535.png"/><Relationship Id="rId24" Type="http://schemas.openxmlformats.org/officeDocument/2006/relationships/image" Target="../media/image536.png"/><Relationship Id="rId25" Type="http://schemas.openxmlformats.org/officeDocument/2006/relationships/image" Target="../media/image537.png"/><Relationship Id="rId26" Type="http://schemas.openxmlformats.org/officeDocument/2006/relationships/image" Target="../media/image538.png"/><Relationship Id="rId27" Type="http://schemas.openxmlformats.org/officeDocument/2006/relationships/image" Target="../media/image539.png"/><Relationship Id="rId28" Type="http://schemas.openxmlformats.org/officeDocument/2006/relationships/image" Target="../media/image540.png"/><Relationship Id="rId29" Type="http://schemas.openxmlformats.org/officeDocument/2006/relationships/image" Target="../media/image541.png"/><Relationship Id="rId30" Type="http://schemas.openxmlformats.org/officeDocument/2006/relationships/image" Target="../media/image542.png"/><Relationship Id="rId31" Type="http://schemas.openxmlformats.org/officeDocument/2006/relationships/image" Target="../media/image543.png"/><Relationship Id="rId32" Type="http://schemas.openxmlformats.org/officeDocument/2006/relationships/image" Target="../media/image544.png"/><Relationship Id="rId33" Type="http://schemas.openxmlformats.org/officeDocument/2006/relationships/image" Target="../media/image545.png"/><Relationship Id="rId34" Type="http://schemas.openxmlformats.org/officeDocument/2006/relationships/image" Target="../media/image546.png"/><Relationship Id="rId35" Type="http://schemas.openxmlformats.org/officeDocument/2006/relationships/image" Target="../media/image547.png"/><Relationship Id="rId36" Type="http://schemas.openxmlformats.org/officeDocument/2006/relationships/image" Target="../media/image548.png"/><Relationship Id="rId37" Type="http://schemas.openxmlformats.org/officeDocument/2006/relationships/image" Target="../media/image549.png"/><Relationship Id="rId38" Type="http://schemas.openxmlformats.org/officeDocument/2006/relationships/image" Target="../media/image550.png"/><Relationship Id="rId39" Type="http://schemas.openxmlformats.org/officeDocument/2006/relationships/image" Target="../media/image551.png"/><Relationship Id="rId40" Type="http://schemas.openxmlformats.org/officeDocument/2006/relationships/image" Target="../media/image552.png"/><Relationship Id="rId41" Type="http://schemas.openxmlformats.org/officeDocument/2006/relationships/image" Target="../media/image553.png"/><Relationship Id="rId42" Type="http://schemas.openxmlformats.org/officeDocument/2006/relationships/image" Target="../media/image554.png"/><Relationship Id="rId43" Type="http://schemas.openxmlformats.org/officeDocument/2006/relationships/image" Target="../media/image555.png"/><Relationship Id="rId44" Type="http://schemas.openxmlformats.org/officeDocument/2006/relationships/image" Target="../media/image556.png"/><Relationship Id="rId45" Type="http://schemas.openxmlformats.org/officeDocument/2006/relationships/image" Target="../media/image557.png"/><Relationship Id="rId46" Type="http://schemas.openxmlformats.org/officeDocument/2006/relationships/image" Target="../media/image558.png"/><Relationship Id="rId47" Type="http://schemas.openxmlformats.org/officeDocument/2006/relationships/image" Target="../media/image559.png"/><Relationship Id="rId48" Type="http://schemas.openxmlformats.org/officeDocument/2006/relationships/image" Target="../media/image560.png"/><Relationship Id="rId49" Type="http://schemas.openxmlformats.org/officeDocument/2006/relationships/image" Target="../media/image561.png"/><Relationship Id="rId50" Type="http://schemas.openxmlformats.org/officeDocument/2006/relationships/image" Target="../media/image562.png"/><Relationship Id="rId51" Type="http://schemas.openxmlformats.org/officeDocument/2006/relationships/image" Target="../media/image563.png"/><Relationship Id="rId52" Type="http://schemas.openxmlformats.org/officeDocument/2006/relationships/image" Target="../media/image56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5.png"/><Relationship Id="rId3" Type="http://schemas.openxmlformats.org/officeDocument/2006/relationships/image" Target="../media/image566.png"/><Relationship Id="rId4" Type="http://schemas.openxmlformats.org/officeDocument/2006/relationships/image" Target="../media/image567.png"/><Relationship Id="rId5" Type="http://schemas.openxmlformats.org/officeDocument/2006/relationships/image" Target="../media/image568.png"/><Relationship Id="rId6" Type="http://schemas.openxmlformats.org/officeDocument/2006/relationships/image" Target="../media/image569.png"/><Relationship Id="rId7" Type="http://schemas.openxmlformats.org/officeDocument/2006/relationships/image" Target="../media/image570.png"/><Relationship Id="rId8" Type="http://schemas.openxmlformats.org/officeDocument/2006/relationships/image" Target="../media/image571.png"/><Relationship Id="rId9" Type="http://schemas.openxmlformats.org/officeDocument/2006/relationships/image" Target="../media/image572.png"/><Relationship Id="rId10" Type="http://schemas.openxmlformats.org/officeDocument/2006/relationships/image" Target="../media/image573.png"/><Relationship Id="rId11" Type="http://schemas.openxmlformats.org/officeDocument/2006/relationships/image" Target="../media/image574.png"/><Relationship Id="rId12" Type="http://schemas.openxmlformats.org/officeDocument/2006/relationships/image" Target="../media/image575.png"/><Relationship Id="rId13" Type="http://schemas.openxmlformats.org/officeDocument/2006/relationships/image" Target="../media/image576.png"/><Relationship Id="rId14" Type="http://schemas.openxmlformats.org/officeDocument/2006/relationships/image" Target="../media/image577.png"/><Relationship Id="rId15" Type="http://schemas.openxmlformats.org/officeDocument/2006/relationships/image" Target="../media/image578.png"/><Relationship Id="rId16" Type="http://schemas.openxmlformats.org/officeDocument/2006/relationships/image" Target="../media/image579.png"/><Relationship Id="rId17" Type="http://schemas.openxmlformats.org/officeDocument/2006/relationships/image" Target="../media/image580.png"/><Relationship Id="rId18" Type="http://schemas.openxmlformats.org/officeDocument/2006/relationships/image" Target="../media/image581.png"/><Relationship Id="rId19" Type="http://schemas.openxmlformats.org/officeDocument/2006/relationships/image" Target="../media/image582.png"/><Relationship Id="rId20" Type="http://schemas.openxmlformats.org/officeDocument/2006/relationships/image" Target="../media/image583.png"/><Relationship Id="rId21" Type="http://schemas.openxmlformats.org/officeDocument/2006/relationships/image" Target="../media/image584.png"/><Relationship Id="rId22" Type="http://schemas.openxmlformats.org/officeDocument/2006/relationships/image" Target="../media/image585.png"/><Relationship Id="rId23" Type="http://schemas.openxmlformats.org/officeDocument/2006/relationships/image" Target="../media/image586.png"/><Relationship Id="rId24" Type="http://schemas.openxmlformats.org/officeDocument/2006/relationships/image" Target="../media/image5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8.png"/><Relationship Id="rId3" Type="http://schemas.openxmlformats.org/officeDocument/2006/relationships/image" Target="../media/image589.png"/><Relationship Id="rId4" Type="http://schemas.openxmlformats.org/officeDocument/2006/relationships/image" Target="../media/image590.png"/><Relationship Id="rId5" Type="http://schemas.openxmlformats.org/officeDocument/2006/relationships/image" Target="../media/image591.png"/><Relationship Id="rId6" Type="http://schemas.openxmlformats.org/officeDocument/2006/relationships/image" Target="../media/image592.png"/><Relationship Id="rId7" Type="http://schemas.openxmlformats.org/officeDocument/2006/relationships/image" Target="../media/image593.png"/><Relationship Id="rId8" Type="http://schemas.openxmlformats.org/officeDocument/2006/relationships/image" Target="../media/image594.png"/><Relationship Id="rId9" Type="http://schemas.openxmlformats.org/officeDocument/2006/relationships/image" Target="../media/image595.png"/><Relationship Id="rId10" Type="http://schemas.openxmlformats.org/officeDocument/2006/relationships/image" Target="../media/image596.png"/><Relationship Id="rId11" Type="http://schemas.openxmlformats.org/officeDocument/2006/relationships/image" Target="../media/image597.png"/><Relationship Id="rId12" Type="http://schemas.openxmlformats.org/officeDocument/2006/relationships/image" Target="../media/image598.png"/><Relationship Id="rId13" Type="http://schemas.openxmlformats.org/officeDocument/2006/relationships/image" Target="../media/image599.png"/><Relationship Id="rId14" Type="http://schemas.openxmlformats.org/officeDocument/2006/relationships/image" Target="../media/image600.png"/><Relationship Id="rId15" Type="http://schemas.openxmlformats.org/officeDocument/2006/relationships/image" Target="../media/image601.png"/><Relationship Id="rId16" Type="http://schemas.openxmlformats.org/officeDocument/2006/relationships/image" Target="../media/image602.png"/><Relationship Id="rId17" Type="http://schemas.openxmlformats.org/officeDocument/2006/relationships/image" Target="../media/image603.png"/><Relationship Id="rId18" Type="http://schemas.openxmlformats.org/officeDocument/2006/relationships/image" Target="../media/image604.png"/><Relationship Id="rId19" Type="http://schemas.openxmlformats.org/officeDocument/2006/relationships/image" Target="../media/image605.png"/><Relationship Id="rId20" Type="http://schemas.openxmlformats.org/officeDocument/2006/relationships/image" Target="../media/image606.png"/><Relationship Id="rId21" Type="http://schemas.openxmlformats.org/officeDocument/2006/relationships/image" Target="../media/image607.png"/><Relationship Id="rId22" Type="http://schemas.openxmlformats.org/officeDocument/2006/relationships/image" Target="../media/image608.png"/><Relationship Id="rId23" Type="http://schemas.openxmlformats.org/officeDocument/2006/relationships/image" Target="../media/image609.png"/><Relationship Id="rId24" Type="http://schemas.openxmlformats.org/officeDocument/2006/relationships/image" Target="../media/image610.png"/><Relationship Id="rId25" Type="http://schemas.openxmlformats.org/officeDocument/2006/relationships/image" Target="../media/image611.png"/><Relationship Id="rId26" Type="http://schemas.openxmlformats.org/officeDocument/2006/relationships/image" Target="../media/image612.png"/><Relationship Id="rId27" Type="http://schemas.openxmlformats.org/officeDocument/2006/relationships/image" Target="../media/image613.png"/><Relationship Id="rId28" Type="http://schemas.openxmlformats.org/officeDocument/2006/relationships/image" Target="../media/image614.png"/><Relationship Id="rId29" Type="http://schemas.openxmlformats.org/officeDocument/2006/relationships/image" Target="../media/image615.png"/><Relationship Id="rId30" Type="http://schemas.openxmlformats.org/officeDocument/2006/relationships/image" Target="../media/image616.png"/><Relationship Id="rId31" Type="http://schemas.openxmlformats.org/officeDocument/2006/relationships/image" Target="../media/image617.png"/><Relationship Id="rId32" Type="http://schemas.openxmlformats.org/officeDocument/2006/relationships/image" Target="../media/image618.png"/><Relationship Id="rId33" Type="http://schemas.openxmlformats.org/officeDocument/2006/relationships/image" Target="../media/image619.png"/><Relationship Id="rId34" Type="http://schemas.openxmlformats.org/officeDocument/2006/relationships/image" Target="../media/image620.png"/><Relationship Id="rId35" Type="http://schemas.openxmlformats.org/officeDocument/2006/relationships/image" Target="../media/image621.png"/><Relationship Id="rId36" Type="http://schemas.openxmlformats.org/officeDocument/2006/relationships/image" Target="../media/image622.png"/><Relationship Id="rId37" Type="http://schemas.openxmlformats.org/officeDocument/2006/relationships/image" Target="../media/image623.png"/><Relationship Id="rId38" Type="http://schemas.openxmlformats.org/officeDocument/2006/relationships/image" Target="../media/image624.png"/><Relationship Id="rId39" Type="http://schemas.openxmlformats.org/officeDocument/2006/relationships/image" Target="../media/image625.png"/><Relationship Id="rId40" Type="http://schemas.openxmlformats.org/officeDocument/2006/relationships/image" Target="../media/image626.png"/><Relationship Id="rId41" Type="http://schemas.openxmlformats.org/officeDocument/2006/relationships/image" Target="../media/image627.png"/><Relationship Id="rId42" Type="http://schemas.openxmlformats.org/officeDocument/2006/relationships/image" Target="../media/image628.png"/><Relationship Id="rId43" Type="http://schemas.openxmlformats.org/officeDocument/2006/relationships/image" Target="../media/image629.png"/><Relationship Id="rId44" Type="http://schemas.openxmlformats.org/officeDocument/2006/relationships/image" Target="../media/image630.png"/><Relationship Id="rId45" Type="http://schemas.openxmlformats.org/officeDocument/2006/relationships/image" Target="../media/image631.png"/><Relationship Id="rId46" Type="http://schemas.openxmlformats.org/officeDocument/2006/relationships/image" Target="../media/image632.png"/><Relationship Id="rId47" Type="http://schemas.openxmlformats.org/officeDocument/2006/relationships/image" Target="../media/image633.png"/><Relationship Id="rId48" Type="http://schemas.openxmlformats.org/officeDocument/2006/relationships/image" Target="../media/image634.png"/><Relationship Id="rId49" Type="http://schemas.openxmlformats.org/officeDocument/2006/relationships/image" Target="../media/image635.png"/><Relationship Id="rId50" Type="http://schemas.openxmlformats.org/officeDocument/2006/relationships/image" Target="../media/image636.png"/><Relationship Id="rId51" Type="http://schemas.openxmlformats.org/officeDocument/2006/relationships/image" Target="../media/image63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8.png"/><Relationship Id="rId3" Type="http://schemas.openxmlformats.org/officeDocument/2006/relationships/image" Target="../media/image639.png"/><Relationship Id="rId4" Type="http://schemas.openxmlformats.org/officeDocument/2006/relationships/image" Target="../media/image640.png"/><Relationship Id="rId5" Type="http://schemas.openxmlformats.org/officeDocument/2006/relationships/image" Target="../media/image641.png"/><Relationship Id="rId6" Type="http://schemas.openxmlformats.org/officeDocument/2006/relationships/image" Target="../media/image642.png"/><Relationship Id="rId7" Type="http://schemas.openxmlformats.org/officeDocument/2006/relationships/image" Target="../media/image643.png"/><Relationship Id="rId8" Type="http://schemas.openxmlformats.org/officeDocument/2006/relationships/image" Target="../media/image644.png"/><Relationship Id="rId9" Type="http://schemas.openxmlformats.org/officeDocument/2006/relationships/image" Target="../media/image645.png"/><Relationship Id="rId10" Type="http://schemas.openxmlformats.org/officeDocument/2006/relationships/image" Target="../media/image646.png"/><Relationship Id="rId11" Type="http://schemas.openxmlformats.org/officeDocument/2006/relationships/image" Target="../media/image647.png"/><Relationship Id="rId12" Type="http://schemas.openxmlformats.org/officeDocument/2006/relationships/image" Target="../media/image648.png"/><Relationship Id="rId13" Type="http://schemas.openxmlformats.org/officeDocument/2006/relationships/image" Target="../media/image649.png"/><Relationship Id="rId14" Type="http://schemas.openxmlformats.org/officeDocument/2006/relationships/image" Target="../media/image650.png"/><Relationship Id="rId15" Type="http://schemas.openxmlformats.org/officeDocument/2006/relationships/image" Target="../media/image651.png"/><Relationship Id="rId16" Type="http://schemas.openxmlformats.org/officeDocument/2006/relationships/image" Target="../media/image652.png"/><Relationship Id="rId17" Type="http://schemas.openxmlformats.org/officeDocument/2006/relationships/image" Target="../media/image653.png"/><Relationship Id="rId18" Type="http://schemas.openxmlformats.org/officeDocument/2006/relationships/image" Target="../media/image654.png"/><Relationship Id="rId19" Type="http://schemas.openxmlformats.org/officeDocument/2006/relationships/image" Target="../media/image655.png"/><Relationship Id="rId20" Type="http://schemas.openxmlformats.org/officeDocument/2006/relationships/image" Target="../media/image656.png"/><Relationship Id="rId21" Type="http://schemas.openxmlformats.org/officeDocument/2006/relationships/image" Target="../media/image657.png"/><Relationship Id="rId22" Type="http://schemas.openxmlformats.org/officeDocument/2006/relationships/image" Target="../media/image658.png"/><Relationship Id="rId23" Type="http://schemas.openxmlformats.org/officeDocument/2006/relationships/image" Target="../media/image659.png"/><Relationship Id="rId24" Type="http://schemas.openxmlformats.org/officeDocument/2006/relationships/image" Target="../media/image660.png"/><Relationship Id="rId25" Type="http://schemas.openxmlformats.org/officeDocument/2006/relationships/image" Target="../media/image661.png"/><Relationship Id="rId26" Type="http://schemas.openxmlformats.org/officeDocument/2006/relationships/image" Target="../media/image662.png"/><Relationship Id="rId27" Type="http://schemas.openxmlformats.org/officeDocument/2006/relationships/image" Target="../media/image663.png"/><Relationship Id="rId28" Type="http://schemas.openxmlformats.org/officeDocument/2006/relationships/image" Target="../media/image664.png"/><Relationship Id="rId29" Type="http://schemas.openxmlformats.org/officeDocument/2006/relationships/image" Target="../media/image665.png"/><Relationship Id="rId30" Type="http://schemas.openxmlformats.org/officeDocument/2006/relationships/image" Target="../media/image666.png"/><Relationship Id="rId31" Type="http://schemas.openxmlformats.org/officeDocument/2006/relationships/image" Target="../media/image667.png"/><Relationship Id="rId32" Type="http://schemas.openxmlformats.org/officeDocument/2006/relationships/image" Target="../media/image668.png"/><Relationship Id="rId33" Type="http://schemas.openxmlformats.org/officeDocument/2006/relationships/image" Target="../media/image669.png"/><Relationship Id="rId34" Type="http://schemas.openxmlformats.org/officeDocument/2006/relationships/image" Target="../media/image670.png"/><Relationship Id="rId35" Type="http://schemas.openxmlformats.org/officeDocument/2006/relationships/image" Target="../media/image671.png"/><Relationship Id="rId36" Type="http://schemas.openxmlformats.org/officeDocument/2006/relationships/image" Target="../media/image672.png"/><Relationship Id="rId37" Type="http://schemas.openxmlformats.org/officeDocument/2006/relationships/image" Target="../media/image673.png"/><Relationship Id="rId38" Type="http://schemas.openxmlformats.org/officeDocument/2006/relationships/image" Target="../media/image674.png"/><Relationship Id="rId39" Type="http://schemas.openxmlformats.org/officeDocument/2006/relationships/image" Target="../media/image675.png"/><Relationship Id="rId40" Type="http://schemas.openxmlformats.org/officeDocument/2006/relationships/image" Target="../media/image676.png"/><Relationship Id="rId41" Type="http://schemas.openxmlformats.org/officeDocument/2006/relationships/image" Target="../media/image677.png"/><Relationship Id="rId42" Type="http://schemas.openxmlformats.org/officeDocument/2006/relationships/image" Target="../media/image678.png"/><Relationship Id="rId43" Type="http://schemas.openxmlformats.org/officeDocument/2006/relationships/image" Target="../media/image679.png"/><Relationship Id="rId44" Type="http://schemas.openxmlformats.org/officeDocument/2006/relationships/image" Target="../media/image680.png"/><Relationship Id="rId45" Type="http://schemas.openxmlformats.org/officeDocument/2006/relationships/image" Target="../media/image681.png"/><Relationship Id="rId46" Type="http://schemas.openxmlformats.org/officeDocument/2006/relationships/image" Target="../media/image682.png"/><Relationship Id="rId47" Type="http://schemas.openxmlformats.org/officeDocument/2006/relationships/image" Target="../media/image683.png"/><Relationship Id="rId48" Type="http://schemas.openxmlformats.org/officeDocument/2006/relationships/image" Target="../media/image684.png"/><Relationship Id="rId49" Type="http://schemas.openxmlformats.org/officeDocument/2006/relationships/image" Target="../media/image685.png"/><Relationship Id="rId50" Type="http://schemas.openxmlformats.org/officeDocument/2006/relationships/image" Target="../media/image686.png"/><Relationship Id="rId51" Type="http://schemas.openxmlformats.org/officeDocument/2006/relationships/image" Target="../media/image687.png"/><Relationship Id="rId52" Type="http://schemas.openxmlformats.org/officeDocument/2006/relationships/image" Target="../media/image688.png"/><Relationship Id="rId53" Type="http://schemas.openxmlformats.org/officeDocument/2006/relationships/image" Target="../media/image689.png"/><Relationship Id="rId54" Type="http://schemas.openxmlformats.org/officeDocument/2006/relationships/image" Target="../media/image690.png"/><Relationship Id="rId55" Type="http://schemas.openxmlformats.org/officeDocument/2006/relationships/image" Target="../media/image691.png"/><Relationship Id="rId56" Type="http://schemas.openxmlformats.org/officeDocument/2006/relationships/image" Target="../media/image692.png"/><Relationship Id="rId57" Type="http://schemas.openxmlformats.org/officeDocument/2006/relationships/image" Target="../media/image693.png"/><Relationship Id="rId58" Type="http://schemas.openxmlformats.org/officeDocument/2006/relationships/image" Target="../media/image694.png"/><Relationship Id="rId59" Type="http://schemas.openxmlformats.org/officeDocument/2006/relationships/image" Target="../media/image695.png"/><Relationship Id="rId60" Type="http://schemas.openxmlformats.org/officeDocument/2006/relationships/image" Target="../media/image696.png"/><Relationship Id="rId61" Type="http://schemas.openxmlformats.org/officeDocument/2006/relationships/image" Target="../media/image697.png"/><Relationship Id="rId62" Type="http://schemas.openxmlformats.org/officeDocument/2006/relationships/image" Target="../media/image698.png"/><Relationship Id="rId63" Type="http://schemas.openxmlformats.org/officeDocument/2006/relationships/image" Target="../media/image699.png"/><Relationship Id="rId64" Type="http://schemas.openxmlformats.org/officeDocument/2006/relationships/image" Target="../media/image700.png"/><Relationship Id="rId65" Type="http://schemas.openxmlformats.org/officeDocument/2006/relationships/image" Target="../media/image701.png"/><Relationship Id="rId66" Type="http://schemas.openxmlformats.org/officeDocument/2006/relationships/image" Target="../media/image702.png"/><Relationship Id="rId67" Type="http://schemas.openxmlformats.org/officeDocument/2006/relationships/image" Target="../media/image703.png"/><Relationship Id="rId68" Type="http://schemas.openxmlformats.org/officeDocument/2006/relationships/image" Target="../media/image704.png"/><Relationship Id="rId69" Type="http://schemas.openxmlformats.org/officeDocument/2006/relationships/image" Target="../media/image705.png"/><Relationship Id="rId70" Type="http://schemas.openxmlformats.org/officeDocument/2006/relationships/image" Target="../media/image706.png"/><Relationship Id="rId71" Type="http://schemas.openxmlformats.org/officeDocument/2006/relationships/image" Target="../media/image707.png"/><Relationship Id="rId72" Type="http://schemas.openxmlformats.org/officeDocument/2006/relationships/image" Target="../media/image708.png"/><Relationship Id="rId73" Type="http://schemas.openxmlformats.org/officeDocument/2006/relationships/image" Target="../media/image709.png"/><Relationship Id="rId74" Type="http://schemas.openxmlformats.org/officeDocument/2006/relationships/image" Target="../media/image710.png"/><Relationship Id="rId75" Type="http://schemas.openxmlformats.org/officeDocument/2006/relationships/image" Target="../media/image711.png"/><Relationship Id="rId76" Type="http://schemas.openxmlformats.org/officeDocument/2006/relationships/image" Target="../media/image71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3.png"/><Relationship Id="rId3" Type="http://schemas.openxmlformats.org/officeDocument/2006/relationships/image" Target="../media/image714.png"/><Relationship Id="rId4" Type="http://schemas.openxmlformats.org/officeDocument/2006/relationships/image" Target="../media/image715.png"/><Relationship Id="rId5" Type="http://schemas.openxmlformats.org/officeDocument/2006/relationships/image" Target="../media/image716.png"/><Relationship Id="rId6" Type="http://schemas.openxmlformats.org/officeDocument/2006/relationships/image" Target="../media/image717.png"/><Relationship Id="rId7" Type="http://schemas.openxmlformats.org/officeDocument/2006/relationships/image" Target="../media/image718.png"/><Relationship Id="rId8" Type="http://schemas.openxmlformats.org/officeDocument/2006/relationships/image" Target="../media/image719.png"/><Relationship Id="rId9" Type="http://schemas.openxmlformats.org/officeDocument/2006/relationships/image" Target="../media/image720.png"/><Relationship Id="rId10" Type="http://schemas.openxmlformats.org/officeDocument/2006/relationships/image" Target="../media/image721.png"/><Relationship Id="rId11" Type="http://schemas.openxmlformats.org/officeDocument/2006/relationships/image" Target="../media/image722.png"/><Relationship Id="rId12" Type="http://schemas.openxmlformats.org/officeDocument/2006/relationships/image" Target="../media/image723.png"/><Relationship Id="rId13" Type="http://schemas.openxmlformats.org/officeDocument/2006/relationships/image" Target="../media/image724.png"/><Relationship Id="rId14" Type="http://schemas.openxmlformats.org/officeDocument/2006/relationships/image" Target="../media/image725.png"/><Relationship Id="rId15" Type="http://schemas.openxmlformats.org/officeDocument/2006/relationships/image" Target="../media/image726.png"/><Relationship Id="rId16" Type="http://schemas.openxmlformats.org/officeDocument/2006/relationships/image" Target="../media/image727.png"/><Relationship Id="rId17" Type="http://schemas.openxmlformats.org/officeDocument/2006/relationships/image" Target="../media/image728.png"/><Relationship Id="rId18" Type="http://schemas.openxmlformats.org/officeDocument/2006/relationships/image" Target="../media/image729.png"/><Relationship Id="rId19" Type="http://schemas.openxmlformats.org/officeDocument/2006/relationships/image" Target="../media/image730.png"/><Relationship Id="rId20" Type="http://schemas.openxmlformats.org/officeDocument/2006/relationships/image" Target="../media/image731.png"/><Relationship Id="rId21" Type="http://schemas.openxmlformats.org/officeDocument/2006/relationships/image" Target="../media/image732.png"/><Relationship Id="rId22" Type="http://schemas.openxmlformats.org/officeDocument/2006/relationships/image" Target="../media/image733.png"/><Relationship Id="rId23" Type="http://schemas.openxmlformats.org/officeDocument/2006/relationships/image" Target="../media/image734.png"/><Relationship Id="rId24" Type="http://schemas.openxmlformats.org/officeDocument/2006/relationships/image" Target="../media/image735.png"/><Relationship Id="rId25" Type="http://schemas.openxmlformats.org/officeDocument/2006/relationships/image" Target="../media/image7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33" Type="http://schemas.openxmlformats.org/officeDocument/2006/relationships/image" Target="../media/image59.png"/><Relationship Id="rId34" Type="http://schemas.openxmlformats.org/officeDocument/2006/relationships/image" Target="../media/image60.png"/><Relationship Id="rId35" Type="http://schemas.openxmlformats.org/officeDocument/2006/relationships/image" Target="../media/image61.png"/><Relationship Id="rId36" Type="http://schemas.openxmlformats.org/officeDocument/2006/relationships/image" Target="../media/image62.png"/><Relationship Id="rId37" Type="http://schemas.openxmlformats.org/officeDocument/2006/relationships/image" Target="../media/image63.png"/><Relationship Id="rId38" Type="http://schemas.openxmlformats.org/officeDocument/2006/relationships/image" Target="../media/image64.png"/><Relationship Id="rId39" Type="http://schemas.openxmlformats.org/officeDocument/2006/relationships/image" Target="../media/image65.png"/><Relationship Id="rId40" Type="http://schemas.openxmlformats.org/officeDocument/2006/relationships/image" Target="../media/image66.png"/><Relationship Id="rId41" Type="http://schemas.openxmlformats.org/officeDocument/2006/relationships/image" Target="../media/image67.png"/><Relationship Id="rId42" Type="http://schemas.openxmlformats.org/officeDocument/2006/relationships/image" Target="../media/image68.png"/><Relationship Id="rId43" Type="http://schemas.openxmlformats.org/officeDocument/2006/relationships/image" Target="../media/image69.png"/><Relationship Id="rId44" Type="http://schemas.openxmlformats.org/officeDocument/2006/relationships/image" Target="../media/image70.png"/><Relationship Id="rId45" Type="http://schemas.openxmlformats.org/officeDocument/2006/relationships/image" Target="../media/image71.png"/><Relationship Id="rId46" Type="http://schemas.openxmlformats.org/officeDocument/2006/relationships/image" Target="../media/image72.png"/><Relationship Id="rId47" Type="http://schemas.openxmlformats.org/officeDocument/2006/relationships/image" Target="../media/image73.png"/><Relationship Id="rId48" Type="http://schemas.openxmlformats.org/officeDocument/2006/relationships/image" Target="../media/image74.png"/><Relationship Id="rId49" Type="http://schemas.openxmlformats.org/officeDocument/2006/relationships/image" Target="../media/image75.png"/><Relationship Id="rId50" Type="http://schemas.openxmlformats.org/officeDocument/2006/relationships/image" Target="../media/image76.png"/><Relationship Id="rId51" Type="http://schemas.openxmlformats.org/officeDocument/2006/relationships/image" Target="../media/image77.png"/><Relationship Id="rId52" Type="http://schemas.openxmlformats.org/officeDocument/2006/relationships/image" Target="../media/image7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Relationship Id="rId18" Type="http://schemas.openxmlformats.org/officeDocument/2006/relationships/image" Target="../media/image145.png"/><Relationship Id="rId19" Type="http://schemas.openxmlformats.org/officeDocument/2006/relationships/image" Target="../media/image146.png"/><Relationship Id="rId20" Type="http://schemas.openxmlformats.org/officeDocument/2006/relationships/image" Target="../media/image147.png"/><Relationship Id="rId21" Type="http://schemas.openxmlformats.org/officeDocument/2006/relationships/image" Target="../media/image148.png"/><Relationship Id="rId22" Type="http://schemas.openxmlformats.org/officeDocument/2006/relationships/image" Target="../media/image149.png"/><Relationship Id="rId23" Type="http://schemas.openxmlformats.org/officeDocument/2006/relationships/image" Target="../media/image150.png"/><Relationship Id="rId24" Type="http://schemas.openxmlformats.org/officeDocument/2006/relationships/image" Target="../media/image151.png"/><Relationship Id="rId25" Type="http://schemas.openxmlformats.org/officeDocument/2006/relationships/image" Target="../media/image152.png"/><Relationship Id="rId26" Type="http://schemas.openxmlformats.org/officeDocument/2006/relationships/image" Target="../media/image153.png"/><Relationship Id="rId27" Type="http://schemas.openxmlformats.org/officeDocument/2006/relationships/image" Target="../media/image154.png"/><Relationship Id="rId28" Type="http://schemas.openxmlformats.org/officeDocument/2006/relationships/image" Target="../media/image155.png"/><Relationship Id="rId29" Type="http://schemas.openxmlformats.org/officeDocument/2006/relationships/image" Target="../media/image156.png"/><Relationship Id="rId30" Type="http://schemas.openxmlformats.org/officeDocument/2006/relationships/image" Target="../media/image157.png"/><Relationship Id="rId31" Type="http://schemas.openxmlformats.org/officeDocument/2006/relationships/image" Target="../media/image158.png"/><Relationship Id="rId32" Type="http://schemas.openxmlformats.org/officeDocument/2006/relationships/image" Target="../media/image159.png"/><Relationship Id="rId33" Type="http://schemas.openxmlformats.org/officeDocument/2006/relationships/image" Target="../media/image160.png"/><Relationship Id="rId34" Type="http://schemas.openxmlformats.org/officeDocument/2006/relationships/image" Target="../media/image161.png"/><Relationship Id="rId35" Type="http://schemas.openxmlformats.org/officeDocument/2006/relationships/image" Target="../media/image162.png"/><Relationship Id="rId36" Type="http://schemas.openxmlformats.org/officeDocument/2006/relationships/image" Target="../media/image163.png"/><Relationship Id="rId37" Type="http://schemas.openxmlformats.org/officeDocument/2006/relationships/image" Target="../media/image164.png"/><Relationship Id="rId38" Type="http://schemas.openxmlformats.org/officeDocument/2006/relationships/image" Target="../media/image165.png"/><Relationship Id="rId39" Type="http://schemas.openxmlformats.org/officeDocument/2006/relationships/image" Target="../media/image166.png"/><Relationship Id="rId40" Type="http://schemas.openxmlformats.org/officeDocument/2006/relationships/image" Target="../media/image167.png"/><Relationship Id="rId41" Type="http://schemas.openxmlformats.org/officeDocument/2006/relationships/image" Target="../media/image168.png"/><Relationship Id="rId42" Type="http://schemas.openxmlformats.org/officeDocument/2006/relationships/image" Target="../media/image169.png"/><Relationship Id="rId43" Type="http://schemas.openxmlformats.org/officeDocument/2006/relationships/image" Target="../media/image170.png"/><Relationship Id="rId44" Type="http://schemas.openxmlformats.org/officeDocument/2006/relationships/image" Target="../media/image171.png"/><Relationship Id="rId45" Type="http://schemas.openxmlformats.org/officeDocument/2006/relationships/image" Target="../media/image172.png"/><Relationship Id="rId46" Type="http://schemas.openxmlformats.org/officeDocument/2006/relationships/image" Target="../media/image173.png"/><Relationship Id="rId47" Type="http://schemas.openxmlformats.org/officeDocument/2006/relationships/image" Target="../media/image174.png"/><Relationship Id="rId48" Type="http://schemas.openxmlformats.org/officeDocument/2006/relationships/image" Target="../media/image175.png"/><Relationship Id="rId49" Type="http://schemas.openxmlformats.org/officeDocument/2006/relationships/image" Target="../media/image176.png"/><Relationship Id="rId50" Type="http://schemas.openxmlformats.org/officeDocument/2006/relationships/image" Target="../media/image177.png"/><Relationship Id="rId51" Type="http://schemas.openxmlformats.org/officeDocument/2006/relationships/image" Target="../media/image17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Relationship Id="rId24" Type="http://schemas.openxmlformats.org/officeDocument/2006/relationships/image" Target="../media/image201.png"/><Relationship Id="rId25" Type="http://schemas.openxmlformats.org/officeDocument/2006/relationships/image" Target="../media/image202.png"/><Relationship Id="rId26" Type="http://schemas.openxmlformats.org/officeDocument/2006/relationships/image" Target="../media/image203.png"/><Relationship Id="rId27" Type="http://schemas.openxmlformats.org/officeDocument/2006/relationships/image" Target="../media/image204.png"/><Relationship Id="rId28" Type="http://schemas.openxmlformats.org/officeDocument/2006/relationships/image" Target="../media/image205.png"/><Relationship Id="rId29" Type="http://schemas.openxmlformats.org/officeDocument/2006/relationships/image" Target="../media/image206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Relationship Id="rId32" Type="http://schemas.openxmlformats.org/officeDocument/2006/relationships/image" Target="../media/image209.png"/><Relationship Id="rId33" Type="http://schemas.openxmlformats.org/officeDocument/2006/relationships/image" Target="../media/image210.png"/><Relationship Id="rId34" Type="http://schemas.openxmlformats.org/officeDocument/2006/relationships/image" Target="../media/image211.png"/><Relationship Id="rId35" Type="http://schemas.openxmlformats.org/officeDocument/2006/relationships/image" Target="../media/image212.png"/><Relationship Id="rId36" Type="http://schemas.openxmlformats.org/officeDocument/2006/relationships/image" Target="../media/image213.png"/><Relationship Id="rId37" Type="http://schemas.openxmlformats.org/officeDocument/2006/relationships/image" Target="../media/image214.png"/><Relationship Id="rId38" Type="http://schemas.openxmlformats.org/officeDocument/2006/relationships/image" Target="../media/image215.png"/><Relationship Id="rId39" Type="http://schemas.openxmlformats.org/officeDocument/2006/relationships/image" Target="../media/image216.png"/><Relationship Id="rId40" Type="http://schemas.openxmlformats.org/officeDocument/2006/relationships/image" Target="../media/image2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Relationship Id="rId15" Type="http://schemas.openxmlformats.org/officeDocument/2006/relationships/image" Target="../media/image231.png"/><Relationship Id="rId16" Type="http://schemas.openxmlformats.org/officeDocument/2006/relationships/image" Target="../media/image232.png"/><Relationship Id="rId17" Type="http://schemas.openxmlformats.org/officeDocument/2006/relationships/image" Target="../media/image233.png"/><Relationship Id="rId18" Type="http://schemas.openxmlformats.org/officeDocument/2006/relationships/image" Target="../media/image234.png"/><Relationship Id="rId19" Type="http://schemas.openxmlformats.org/officeDocument/2006/relationships/image" Target="../media/image235.png"/><Relationship Id="rId20" Type="http://schemas.openxmlformats.org/officeDocument/2006/relationships/image" Target="../media/image236.png"/><Relationship Id="rId21" Type="http://schemas.openxmlformats.org/officeDocument/2006/relationships/image" Target="../media/image237.png"/><Relationship Id="rId22" Type="http://schemas.openxmlformats.org/officeDocument/2006/relationships/image" Target="../media/image238.png"/><Relationship Id="rId23" Type="http://schemas.openxmlformats.org/officeDocument/2006/relationships/image" Target="../media/image239.png"/><Relationship Id="rId24" Type="http://schemas.openxmlformats.org/officeDocument/2006/relationships/image" Target="../media/image240.png"/><Relationship Id="rId25" Type="http://schemas.openxmlformats.org/officeDocument/2006/relationships/image" Target="../media/image241.png"/><Relationship Id="rId26" Type="http://schemas.openxmlformats.org/officeDocument/2006/relationships/image" Target="../media/image242.png"/><Relationship Id="rId27" Type="http://schemas.openxmlformats.org/officeDocument/2006/relationships/image" Target="../media/image243.png"/><Relationship Id="rId28" Type="http://schemas.openxmlformats.org/officeDocument/2006/relationships/image" Target="../media/image244.png"/><Relationship Id="rId29" Type="http://schemas.openxmlformats.org/officeDocument/2006/relationships/image" Target="../media/image245.png"/><Relationship Id="rId30" Type="http://schemas.openxmlformats.org/officeDocument/2006/relationships/image" Target="../media/image246.png"/><Relationship Id="rId31" Type="http://schemas.openxmlformats.org/officeDocument/2006/relationships/image" Target="../media/image247.png"/><Relationship Id="rId32" Type="http://schemas.openxmlformats.org/officeDocument/2006/relationships/image" Target="../media/image248.png"/><Relationship Id="rId33" Type="http://schemas.openxmlformats.org/officeDocument/2006/relationships/image" Target="../media/image249.png"/><Relationship Id="rId34" Type="http://schemas.openxmlformats.org/officeDocument/2006/relationships/image" Target="../media/image250.png"/><Relationship Id="rId35" Type="http://schemas.openxmlformats.org/officeDocument/2006/relationships/image" Target="../media/image251.png"/><Relationship Id="rId36" Type="http://schemas.openxmlformats.org/officeDocument/2006/relationships/image" Target="../media/image252.png"/><Relationship Id="rId37" Type="http://schemas.openxmlformats.org/officeDocument/2006/relationships/image" Target="../media/image253.png"/><Relationship Id="rId38" Type="http://schemas.openxmlformats.org/officeDocument/2006/relationships/image" Target="../media/image254.png"/><Relationship Id="rId39" Type="http://schemas.openxmlformats.org/officeDocument/2006/relationships/image" Target="../media/image255.png"/><Relationship Id="rId40" Type="http://schemas.openxmlformats.org/officeDocument/2006/relationships/image" Target="../media/image256.png"/><Relationship Id="rId41" Type="http://schemas.openxmlformats.org/officeDocument/2006/relationships/image" Target="../media/image257.png"/><Relationship Id="rId42" Type="http://schemas.openxmlformats.org/officeDocument/2006/relationships/image" Target="../media/image258.png"/><Relationship Id="rId43" Type="http://schemas.openxmlformats.org/officeDocument/2006/relationships/image" Target="../media/image259.png"/><Relationship Id="rId44" Type="http://schemas.openxmlformats.org/officeDocument/2006/relationships/image" Target="../media/image260.png"/><Relationship Id="rId45" Type="http://schemas.openxmlformats.org/officeDocument/2006/relationships/image" Target="../media/image261.png"/><Relationship Id="rId46" Type="http://schemas.openxmlformats.org/officeDocument/2006/relationships/image" Target="../media/image262.png"/><Relationship Id="rId47" Type="http://schemas.openxmlformats.org/officeDocument/2006/relationships/image" Target="../media/image263.png"/><Relationship Id="rId48" Type="http://schemas.openxmlformats.org/officeDocument/2006/relationships/image" Target="../media/image264.png"/><Relationship Id="rId49" Type="http://schemas.openxmlformats.org/officeDocument/2006/relationships/image" Target="../media/image265.png"/><Relationship Id="rId50" Type="http://schemas.openxmlformats.org/officeDocument/2006/relationships/image" Target="../media/image266.png"/><Relationship Id="rId51" Type="http://schemas.openxmlformats.org/officeDocument/2006/relationships/image" Target="../media/image267.png"/><Relationship Id="rId52" Type="http://schemas.openxmlformats.org/officeDocument/2006/relationships/image" Target="../media/image268.png"/><Relationship Id="rId53" Type="http://schemas.openxmlformats.org/officeDocument/2006/relationships/image" Target="../media/image269.png"/><Relationship Id="rId54" Type="http://schemas.openxmlformats.org/officeDocument/2006/relationships/image" Target="../media/image270.png"/><Relationship Id="rId55" Type="http://schemas.openxmlformats.org/officeDocument/2006/relationships/image" Target="../media/image271.png"/><Relationship Id="rId56" Type="http://schemas.openxmlformats.org/officeDocument/2006/relationships/image" Target="../media/image272.png"/><Relationship Id="rId57" Type="http://schemas.openxmlformats.org/officeDocument/2006/relationships/image" Target="../media/image273.png"/><Relationship Id="rId58" Type="http://schemas.openxmlformats.org/officeDocument/2006/relationships/image" Target="../media/image274.png"/><Relationship Id="rId59" Type="http://schemas.openxmlformats.org/officeDocument/2006/relationships/image" Target="../media/image275.png"/><Relationship Id="rId60" Type="http://schemas.openxmlformats.org/officeDocument/2006/relationships/image" Target="../media/image276.png"/><Relationship Id="rId61" Type="http://schemas.openxmlformats.org/officeDocument/2006/relationships/image" Target="../media/image277.png"/><Relationship Id="rId62" Type="http://schemas.openxmlformats.org/officeDocument/2006/relationships/image" Target="../media/image278.png"/><Relationship Id="rId63" Type="http://schemas.openxmlformats.org/officeDocument/2006/relationships/image" Target="../media/image279.png"/><Relationship Id="rId64" Type="http://schemas.openxmlformats.org/officeDocument/2006/relationships/image" Target="../media/image280.png"/><Relationship Id="rId65" Type="http://schemas.openxmlformats.org/officeDocument/2006/relationships/image" Target="../media/image281.png"/><Relationship Id="rId66" Type="http://schemas.openxmlformats.org/officeDocument/2006/relationships/image" Target="../media/image282.png"/><Relationship Id="rId67" Type="http://schemas.openxmlformats.org/officeDocument/2006/relationships/image" Target="../media/image28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Relationship Id="rId4" Type="http://schemas.openxmlformats.org/officeDocument/2006/relationships/image" Target="../media/image286.png"/><Relationship Id="rId5" Type="http://schemas.openxmlformats.org/officeDocument/2006/relationships/image" Target="../media/image287.png"/><Relationship Id="rId6" Type="http://schemas.openxmlformats.org/officeDocument/2006/relationships/image" Target="../media/image288.png"/><Relationship Id="rId7" Type="http://schemas.openxmlformats.org/officeDocument/2006/relationships/image" Target="../media/image289.png"/><Relationship Id="rId8" Type="http://schemas.openxmlformats.org/officeDocument/2006/relationships/image" Target="../media/image290.png"/><Relationship Id="rId9" Type="http://schemas.openxmlformats.org/officeDocument/2006/relationships/image" Target="../media/image291.png"/><Relationship Id="rId10" Type="http://schemas.openxmlformats.org/officeDocument/2006/relationships/image" Target="../media/image292.png"/><Relationship Id="rId11" Type="http://schemas.openxmlformats.org/officeDocument/2006/relationships/image" Target="../media/image293.png"/><Relationship Id="rId12" Type="http://schemas.openxmlformats.org/officeDocument/2006/relationships/image" Target="../media/image294.png"/><Relationship Id="rId13" Type="http://schemas.openxmlformats.org/officeDocument/2006/relationships/image" Target="../media/image295.png"/><Relationship Id="rId14" Type="http://schemas.openxmlformats.org/officeDocument/2006/relationships/image" Target="../media/image296.png"/><Relationship Id="rId15" Type="http://schemas.openxmlformats.org/officeDocument/2006/relationships/image" Target="../media/image297.png"/><Relationship Id="rId16" Type="http://schemas.openxmlformats.org/officeDocument/2006/relationships/image" Target="../media/image298.png"/><Relationship Id="rId17" Type="http://schemas.openxmlformats.org/officeDocument/2006/relationships/image" Target="../media/image299.png"/><Relationship Id="rId18" Type="http://schemas.openxmlformats.org/officeDocument/2006/relationships/image" Target="../media/image300.png"/><Relationship Id="rId19" Type="http://schemas.openxmlformats.org/officeDocument/2006/relationships/image" Target="../media/image301.png"/><Relationship Id="rId20" Type="http://schemas.openxmlformats.org/officeDocument/2006/relationships/image" Target="../media/image302.png"/><Relationship Id="rId21" Type="http://schemas.openxmlformats.org/officeDocument/2006/relationships/image" Target="../media/image303.png"/><Relationship Id="rId22" Type="http://schemas.openxmlformats.org/officeDocument/2006/relationships/image" Target="../media/image304.png"/><Relationship Id="rId23" Type="http://schemas.openxmlformats.org/officeDocument/2006/relationships/image" Target="../media/image305.png"/><Relationship Id="rId24" Type="http://schemas.openxmlformats.org/officeDocument/2006/relationships/image" Target="../media/image306.png"/><Relationship Id="rId25" Type="http://schemas.openxmlformats.org/officeDocument/2006/relationships/image" Target="../media/image307.png"/><Relationship Id="rId26" Type="http://schemas.openxmlformats.org/officeDocument/2006/relationships/image" Target="../media/image308.png"/><Relationship Id="rId27" Type="http://schemas.openxmlformats.org/officeDocument/2006/relationships/image" Target="../media/image309.png"/><Relationship Id="rId28" Type="http://schemas.openxmlformats.org/officeDocument/2006/relationships/image" Target="../media/image310.png"/><Relationship Id="rId29" Type="http://schemas.openxmlformats.org/officeDocument/2006/relationships/image" Target="../media/image311.png"/><Relationship Id="rId30" Type="http://schemas.openxmlformats.org/officeDocument/2006/relationships/image" Target="../media/image312.png"/><Relationship Id="rId31" Type="http://schemas.openxmlformats.org/officeDocument/2006/relationships/image" Target="../media/image313.png"/><Relationship Id="rId32" Type="http://schemas.openxmlformats.org/officeDocument/2006/relationships/image" Target="../media/image314.png"/><Relationship Id="rId33" Type="http://schemas.openxmlformats.org/officeDocument/2006/relationships/image" Target="../media/image315.png"/><Relationship Id="rId34" Type="http://schemas.openxmlformats.org/officeDocument/2006/relationships/image" Target="../media/image316.png"/><Relationship Id="rId35" Type="http://schemas.openxmlformats.org/officeDocument/2006/relationships/image" Target="../media/image317.png"/><Relationship Id="rId36" Type="http://schemas.openxmlformats.org/officeDocument/2006/relationships/image" Target="../media/image318.png"/><Relationship Id="rId37" Type="http://schemas.openxmlformats.org/officeDocument/2006/relationships/image" Target="../media/image319.png"/><Relationship Id="rId38" Type="http://schemas.openxmlformats.org/officeDocument/2006/relationships/image" Target="../media/image320.png"/><Relationship Id="rId39" Type="http://schemas.openxmlformats.org/officeDocument/2006/relationships/image" Target="../media/image321.png"/><Relationship Id="rId40" Type="http://schemas.openxmlformats.org/officeDocument/2006/relationships/image" Target="../media/image322.png"/><Relationship Id="rId41" Type="http://schemas.openxmlformats.org/officeDocument/2006/relationships/image" Target="../media/image323.png"/><Relationship Id="rId42" Type="http://schemas.openxmlformats.org/officeDocument/2006/relationships/image" Target="../media/image324.png"/><Relationship Id="rId43" Type="http://schemas.openxmlformats.org/officeDocument/2006/relationships/image" Target="../media/image325.png"/><Relationship Id="rId44" Type="http://schemas.openxmlformats.org/officeDocument/2006/relationships/image" Target="../media/image326.png"/><Relationship Id="rId45" Type="http://schemas.openxmlformats.org/officeDocument/2006/relationships/image" Target="../media/image327.png"/><Relationship Id="rId46" Type="http://schemas.openxmlformats.org/officeDocument/2006/relationships/image" Target="../media/image328.png"/><Relationship Id="rId47" Type="http://schemas.openxmlformats.org/officeDocument/2006/relationships/image" Target="../media/image329.png"/><Relationship Id="rId48" Type="http://schemas.openxmlformats.org/officeDocument/2006/relationships/image" Target="../media/image330.png"/><Relationship Id="rId49" Type="http://schemas.openxmlformats.org/officeDocument/2006/relationships/image" Target="../media/image331.png"/><Relationship Id="rId50" Type="http://schemas.openxmlformats.org/officeDocument/2006/relationships/image" Target="../media/image332.png"/><Relationship Id="rId51" Type="http://schemas.openxmlformats.org/officeDocument/2006/relationships/image" Target="../media/image333.png"/><Relationship Id="rId52" Type="http://schemas.openxmlformats.org/officeDocument/2006/relationships/image" Target="../media/image334.png"/><Relationship Id="rId53" Type="http://schemas.openxmlformats.org/officeDocument/2006/relationships/image" Target="../media/image335.png"/><Relationship Id="rId54" Type="http://schemas.openxmlformats.org/officeDocument/2006/relationships/image" Target="../media/image336.png"/><Relationship Id="rId55" Type="http://schemas.openxmlformats.org/officeDocument/2006/relationships/image" Target="../media/image337.png"/><Relationship Id="rId56" Type="http://schemas.openxmlformats.org/officeDocument/2006/relationships/image" Target="../media/image3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Relationship Id="rId9" Type="http://schemas.openxmlformats.org/officeDocument/2006/relationships/image" Target="../media/image346.png"/><Relationship Id="rId10" Type="http://schemas.openxmlformats.org/officeDocument/2006/relationships/image" Target="../media/image347.png"/><Relationship Id="rId11" Type="http://schemas.openxmlformats.org/officeDocument/2006/relationships/image" Target="../media/image348.png"/><Relationship Id="rId12" Type="http://schemas.openxmlformats.org/officeDocument/2006/relationships/image" Target="../media/image349.png"/><Relationship Id="rId13" Type="http://schemas.openxmlformats.org/officeDocument/2006/relationships/image" Target="../media/image350.png"/><Relationship Id="rId14" Type="http://schemas.openxmlformats.org/officeDocument/2006/relationships/image" Target="../media/image351.png"/><Relationship Id="rId15" Type="http://schemas.openxmlformats.org/officeDocument/2006/relationships/image" Target="../media/image352.png"/><Relationship Id="rId16" Type="http://schemas.openxmlformats.org/officeDocument/2006/relationships/image" Target="../media/image353.png"/><Relationship Id="rId17" Type="http://schemas.openxmlformats.org/officeDocument/2006/relationships/image" Target="../media/image354.png"/><Relationship Id="rId18" Type="http://schemas.openxmlformats.org/officeDocument/2006/relationships/image" Target="../media/image355.png"/><Relationship Id="rId19" Type="http://schemas.openxmlformats.org/officeDocument/2006/relationships/image" Target="../media/image356.png"/><Relationship Id="rId20" Type="http://schemas.openxmlformats.org/officeDocument/2006/relationships/image" Target="../media/image357.png"/><Relationship Id="rId21" Type="http://schemas.openxmlformats.org/officeDocument/2006/relationships/image" Target="../media/image358.png"/><Relationship Id="rId22" Type="http://schemas.openxmlformats.org/officeDocument/2006/relationships/image" Target="../media/image359.png"/><Relationship Id="rId23" Type="http://schemas.openxmlformats.org/officeDocument/2006/relationships/image" Target="../media/image360.png"/><Relationship Id="rId24" Type="http://schemas.openxmlformats.org/officeDocument/2006/relationships/image" Target="../media/image361.png"/><Relationship Id="rId25" Type="http://schemas.openxmlformats.org/officeDocument/2006/relationships/image" Target="../media/image362.png"/><Relationship Id="rId26" Type="http://schemas.openxmlformats.org/officeDocument/2006/relationships/image" Target="../media/image3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476190"/>
            <a:ext cx="1907303" cy="1145116"/>
            <a:chOff x="666667" y="476190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476190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6498" y="8999609"/>
            <a:ext cx="9097997" cy="42857"/>
            <a:chOff x="1146498" y="8999609"/>
            <a:chExt cx="9097997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6498" y="8999609"/>
              <a:ext cx="9097997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22477" y="3267786"/>
            <a:ext cx="1095262" cy="930888"/>
            <a:chOff x="11022477" y="3267786"/>
            <a:chExt cx="1095262" cy="93088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22477" y="3267786"/>
              <a:ext cx="1095262" cy="93088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7266" y="784851"/>
            <a:ext cx="1122787" cy="30081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27049" y="3075592"/>
            <a:ext cx="5999709" cy="402586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40343" y="3202943"/>
            <a:ext cx="7712409" cy="16567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66334" y="5825010"/>
            <a:ext cx="6580777" cy="44392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25772" y="8908525"/>
            <a:ext cx="9042282" cy="32135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94580" y="4610213"/>
            <a:ext cx="7300284" cy="1436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9778" y="2229668"/>
            <a:ext cx="8266889" cy="42857"/>
            <a:chOff x="8399778" y="2229668"/>
            <a:chExt cx="826688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9778" y="2229668"/>
              <a:ext cx="8266889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318" y="2957685"/>
            <a:ext cx="1428571" cy="466847"/>
            <a:chOff x="1620318" y="2957685"/>
            <a:chExt cx="1428571" cy="466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318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60427" y="2957685"/>
            <a:ext cx="1428571" cy="466847"/>
            <a:chOff x="4460427" y="2957685"/>
            <a:chExt cx="1428571" cy="4668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0427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44589" y="2957685"/>
            <a:ext cx="1428571" cy="466847"/>
            <a:chOff x="7244589" y="2957685"/>
            <a:chExt cx="1428571" cy="46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44589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0647" y="3816676"/>
            <a:ext cx="9525327" cy="4950875"/>
            <a:chOff x="1620647" y="3816676"/>
            <a:chExt cx="9525327" cy="495087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0647" y="3816676"/>
              <a:ext cx="9525327" cy="49508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984921" y="4868616"/>
            <a:ext cx="5061699" cy="3764535"/>
            <a:chOff x="5984921" y="4868616"/>
            <a:chExt cx="5061699" cy="376453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84921" y="4868616"/>
              <a:ext cx="5061699" cy="376453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798489" y="3986668"/>
            <a:ext cx="4427543" cy="4008852"/>
            <a:chOff x="1798489" y="3986668"/>
            <a:chExt cx="4427543" cy="400885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-284451" y="2113074"/>
              <a:ext cx="8855086" cy="8017703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98489" y="3986668"/>
              <a:ext cx="4427543" cy="4008852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461716" y="1878211"/>
            <a:ext cx="4473080" cy="1115442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885677" y="780131"/>
            <a:ext cx="1003453" cy="32135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565945" y="1860422"/>
            <a:ext cx="2693381" cy="960371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067297" y="3001173"/>
            <a:ext cx="722842" cy="505413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36438" y="2922052"/>
            <a:ext cx="1644889" cy="585603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5907420" y="3001173"/>
            <a:ext cx="1050471" cy="507290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286071" y="2922052"/>
            <a:ext cx="1597270" cy="585603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691611" y="3001173"/>
            <a:ext cx="1249861" cy="505413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144318" y="2922052"/>
            <a:ext cx="1551775" cy="585603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1845144" y="4656306"/>
            <a:ext cx="4272470" cy="1723756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820052" y="3804392"/>
            <a:ext cx="3824768" cy="838330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584763" y="4676621"/>
            <a:ext cx="417204" cy="1706623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9778" y="2229668"/>
            <a:ext cx="8266889" cy="42857"/>
            <a:chOff x="8399778" y="2229668"/>
            <a:chExt cx="826688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9778" y="2229668"/>
              <a:ext cx="8266889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318" y="2957685"/>
            <a:ext cx="1428571" cy="466847"/>
            <a:chOff x="1620318" y="2957685"/>
            <a:chExt cx="1428571" cy="466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318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60427" y="2957685"/>
            <a:ext cx="1428571" cy="466847"/>
            <a:chOff x="4460427" y="2957685"/>
            <a:chExt cx="1428571" cy="4668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0427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44589" y="2957685"/>
            <a:ext cx="1428571" cy="466847"/>
            <a:chOff x="7244589" y="2957685"/>
            <a:chExt cx="1428571" cy="46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44589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0647" y="3816676"/>
            <a:ext cx="9525327" cy="4950875"/>
            <a:chOff x="1620647" y="3816676"/>
            <a:chExt cx="9525327" cy="495087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0647" y="3816676"/>
              <a:ext cx="9525327" cy="49508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863241" y="4018952"/>
            <a:ext cx="7458165" cy="4496439"/>
            <a:chOff x="1863241" y="4018952"/>
            <a:chExt cx="7458165" cy="449643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1670182" y="1966391"/>
              <a:ext cx="14916330" cy="8992878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63241" y="4018952"/>
              <a:ext cx="7458165" cy="4496439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61716" y="1878211"/>
            <a:ext cx="4473080" cy="1115442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885677" y="780131"/>
            <a:ext cx="1003453" cy="321358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565945" y="1860422"/>
            <a:ext cx="2693381" cy="960371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057868" y="2955649"/>
            <a:ext cx="719137" cy="540375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436438" y="2922052"/>
            <a:ext cx="1644889" cy="585603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5907420" y="3001173"/>
            <a:ext cx="1095032" cy="505413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286071" y="2922052"/>
            <a:ext cx="1597270" cy="585603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691611" y="3001173"/>
            <a:ext cx="1249861" cy="505413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144318" y="2922052"/>
            <a:ext cx="1551775" cy="585603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1854573" y="4676621"/>
            <a:ext cx="4555070" cy="2290737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1820052" y="3804392"/>
            <a:ext cx="3824768" cy="838330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584763" y="4676621"/>
            <a:ext cx="419366" cy="2290737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9778" y="2229668"/>
            <a:ext cx="8266889" cy="42857"/>
            <a:chOff x="8399778" y="2229668"/>
            <a:chExt cx="826688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9778" y="2229668"/>
              <a:ext cx="8266889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318" y="2957685"/>
            <a:ext cx="1428571" cy="466847"/>
            <a:chOff x="1620318" y="2957685"/>
            <a:chExt cx="1428571" cy="466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318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60427" y="2957685"/>
            <a:ext cx="1428571" cy="466847"/>
            <a:chOff x="4460427" y="2957685"/>
            <a:chExt cx="1428571" cy="4668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0427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476378" y="2957685"/>
            <a:ext cx="1428571" cy="466847"/>
            <a:chOff x="7476378" y="2957685"/>
            <a:chExt cx="1428571" cy="46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6378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0647" y="3816676"/>
            <a:ext cx="9525327" cy="4950875"/>
            <a:chOff x="1620647" y="3816676"/>
            <a:chExt cx="9525327" cy="495087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0647" y="3816676"/>
              <a:ext cx="9525327" cy="49508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757181" y="3968382"/>
            <a:ext cx="5306038" cy="2873358"/>
            <a:chOff x="1757181" y="3968382"/>
            <a:chExt cx="5306038" cy="287335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817693" y="2609848"/>
              <a:ext cx="10612076" cy="5746715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57181" y="3968382"/>
              <a:ext cx="5306038" cy="287335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405792" y="4634204"/>
            <a:ext cx="5569744" cy="3880255"/>
            <a:chOff x="5405792" y="4634204"/>
            <a:chExt cx="5569744" cy="3880255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10872" y="2884029"/>
              <a:ext cx="11139488" cy="7760510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05792" y="4634204"/>
              <a:ext cx="5569744" cy="3880255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61716" y="1878211"/>
            <a:ext cx="4473080" cy="1115442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885677" y="780131"/>
            <a:ext cx="1003453" cy="32135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5565945" y="1860422"/>
            <a:ext cx="2693381" cy="960371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067297" y="3001173"/>
            <a:ext cx="722842" cy="505413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36438" y="2922052"/>
            <a:ext cx="1644889" cy="585603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907420" y="3001173"/>
            <a:ext cx="1513080" cy="505413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286071" y="2922052"/>
            <a:ext cx="1597270" cy="585603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923401" y="3001173"/>
            <a:ext cx="1249861" cy="505413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376108" y="2922052"/>
            <a:ext cx="1551775" cy="585603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854573" y="4676621"/>
            <a:ext cx="4666442" cy="2887546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820052" y="3804392"/>
            <a:ext cx="3824768" cy="838330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1584763" y="4676621"/>
            <a:ext cx="419366" cy="2887546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9778" y="2229668"/>
            <a:ext cx="8266889" cy="42857"/>
            <a:chOff x="8399778" y="2229668"/>
            <a:chExt cx="826688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9778" y="2229668"/>
              <a:ext cx="8266889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318" y="2957685"/>
            <a:ext cx="1428571" cy="466847"/>
            <a:chOff x="1620318" y="2957685"/>
            <a:chExt cx="1428571" cy="466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318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60427" y="2957685"/>
            <a:ext cx="1428571" cy="466847"/>
            <a:chOff x="4460427" y="2957685"/>
            <a:chExt cx="1428571" cy="4668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0427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62562" y="2957685"/>
            <a:ext cx="1428571" cy="466847"/>
            <a:chOff x="7362562" y="2957685"/>
            <a:chExt cx="1428571" cy="46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62562" y="2957685"/>
              <a:ext cx="1428571" cy="46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0647" y="3816676"/>
            <a:ext cx="9525327" cy="4950875"/>
            <a:chOff x="1620647" y="3816676"/>
            <a:chExt cx="9525327" cy="495087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0647" y="3816676"/>
              <a:ext cx="9525327" cy="49508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883847" y="3992853"/>
            <a:ext cx="4499463" cy="4612449"/>
            <a:chOff x="1883847" y="3992853"/>
            <a:chExt cx="4499463" cy="461244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243515" y="1808998"/>
              <a:ext cx="8998927" cy="9224897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83847" y="3992853"/>
              <a:ext cx="4499463" cy="461244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063219" y="3985260"/>
            <a:ext cx="3702218" cy="4613707"/>
            <a:chOff x="7063219" y="3985260"/>
            <a:chExt cx="3702218" cy="461370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12797" y="1779094"/>
              <a:ext cx="7404437" cy="9227414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63219" y="3985260"/>
              <a:ext cx="3702218" cy="4613707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61716" y="1878211"/>
            <a:ext cx="4473080" cy="1115442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885677" y="780131"/>
            <a:ext cx="1003453" cy="32135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5565945" y="1860422"/>
            <a:ext cx="2693381" cy="960371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067297" y="3001173"/>
            <a:ext cx="722842" cy="505413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36438" y="2922052"/>
            <a:ext cx="1644889" cy="585603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897992" y="2985678"/>
            <a:ext cx="1463328" cy="508813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286071" y="2922052"/>
            <a:ext cx="1597270" cy="585603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809584" y="3001173"/>
            <a:ext cx="1249861" cy="505413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262291" y="2922052"/>
            <a:ext cx="1551775" cy="585603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854573" y="4676621"/>
            <a:ext cx="4509499" cy="2887546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820052" y="3804392"/>
            <a:ext cx="3824768" cy="838330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1584763" y="4676621"/>
            <a:ext cx="419366" cy="2290737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52921" y="2229668"/>
            <a:ext cx="15113746" cy="42857"/>
            <a:chOff x="1552921" y="2229668"/>
            <a:chExt cx="15113746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2921" y="2229668"/>
              <a:ext cx="15113746" cy="4285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20982" y="3966049"/>
            <a:ext cx="6170757" cy="112423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85677" y="780131"/>
            <a:ext cx="1003453" cy="3213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79843" y="4900669"/>
            <a:ext cx="5225618" cy="187075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477169"/>
            <a:ext cx="1903821" cy="1145116"/>
            <a:chOff x="12388311" y="477169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47716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48550" y="2229668"/>
            <a:ext cx="9718116" cy="42857"/>
            <a:chOff x="6948550" y="2229668"/>
            <a:chExt cx="9718116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8550" y="2229668"/>
              <a:ext cx="9718116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647" y="2957414"/>
            <a:ext cx="15046019" cy="5809524"/>
            <a:chOff x="1620647" y="2957414"/>
            <a:chExt cx="15046019" cy="580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647" y="2957414"/>
              <a:ext cx="15046019" cy="5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46377" y="2976462"/>
            <a:ext cx="15000000" cy="844702"/>
            <a:chOff x="1646377" y="2976462"/>
            <a:chExt cx="15000000" cy="8447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6377" y="2976462"/>
              <a:ext cx="15000000" cy="8447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6377" y="3678636"/>
            <a:ext cx="15000000" cy="266029"/>
            <a:chOff x="1646377" y="3678636"/>
            <a:chExt cx="15000000" cy="266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6377" y="3678636"/>
              <a:ext cx="15000000" cy="266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2720" y="3665544"/>
            <a:ext cx="15066667" cy="21429"/>
            <a:chOff x="1612720" y="3665544"/>
            <a:chExt cx="15066667" cy="2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2720" y="3665544"/>
              <a:ext cx="15066667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73499" y="3688160"/>
            <a:ext cx="10159835" cy="5041452"/>
            <a:chOff x="3573499" y="3688160"/>
            <a:chExt cx="10159835" cy="50414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73499" y="3688160"/>
              <a:ext cx="10159835" cy="5041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18695" y="3676190"/>
            <a:ext cx="15047619" cy="21429"/>
            <a:chOff x="1618695" y="3676190"/>
            <a:chExt cx="15047619" cy="214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8695" y="3676190"/>
              <a:ext cx="15047619" cy="2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1909" y="5999790"/>
            <a:ext cx="14952383" cy="21429"/>
            <a:chOff x="1661909" y="5999790"/>
            <a:chExt cx="14952383" cy="214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1909" y="5999790"/>
              <a:ext cx="14952383" cy="214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76179" y="4902939"/>
            <a:ext cx="14933355" cy="21429"/>
            <a:chOff x="1676179" y="4902939"/>
            <a:chExt cx="1493335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76179" y="4902939"/>
              <a:ext cx="1493335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52374" y="7324506"/>
            <a:ext cx="14961919" cy="21429"/>
            <a:chOff x="1652374" y="7324506"/>
            <a:chExt cx="14961919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52374" y="7324506"/>
              <a:ext cx="14961919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19048" y="8729612"/>
            <a:ext cx="15047619" cy="21429"/>
            <a:chOff x="1619048" y="8729612"/>
            <a:chExt cx="15047619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19048" y="8729612"/>
              <a:ext cx="15047619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50880" y="6197469"/>
            <a:ext cx="5066667" cy="21429"/>
            <a:chOff x="1050880" y="6197469"/>
            <a:chExt cx="5066667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050880" y="6197469"/>
              <a:ext cx="5066667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223528" y="6203644"/>
            <a:ext cx="5038241" cy="21429"/>
            <a:chOff x="11223528" y="6203644"/>
            <a:chExt cx="5038241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1223528" y="6203644"/>
              <a:ext cx="5038241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446198" y="3288470"/>
            <a:ext cx="306920" cy="28571"/>
            <a:chOff x="3446198" y="3288470"/>
            <a:chExt cx="306920" cy="2857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60000">
              <a:off x="3446198" y="3288470"/>
              <a:ext cx="306920" cy="28571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71239" y="1864496"/>
            <a:ext cx="5214662" cy="115455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86439" y="771097"/>
            <a:ext cx="954139" cy="321358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33210" y="2959677"/>
            <a:ext cx="2423215" cy="78235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105868" y="3023087"/>
            <a:ext cx="4186682" cy="711482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732201" y="3023087"/>
            <a:ext cx="4102196" cy="71148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919135" y="3747573"/>
            <a:ext cx="9733870" cy="1228746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149001" y="3912308"/>
            <a:ext cx="931203" cy="69843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919135" y="4934725"/>
            <a:ext cx="9601137" cy="98876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157330" y="5155519"/>
            <a:ext cx="935870" cy="645832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919135" y="6057468"/>
            <a:ext cx="9555832" cy="988765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177153" y="6309405"/>
            <a:ext cx="935870" cy="64583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139153" y="7582378"/>
            <a:ext cx="931203" cy="698432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919135" y="7386744"/>
            <a:ext cx="9617784" cy="1468718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3903843" y="3699582"/>
            <a:ext cx="2247346" cy="1219480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3919811" y="4938040"/>
            <a:ext cx="2276394" cy="988765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3919811" y="6135297"/>
            <a:ext cx="2589603" cy="1228746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3897525" y="7335948"/>
            <a:ext cx="2612365" cy="1468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8311" y="477169"/>
            <a:ext cx="1903821" cy="1145116"/>
            <a:chOff x="12388311" y="477169"/>
            <a:chExt cx="1903821" cy="11451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8311" y="47716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09952" y="2229668"/>
            <a:ext cx="8456714" cy="42857"/>
            <a:chOff x="8209952" y="2229668"/>
            <a:chExt cx="8456714" cy="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9952" y="2229668"/>
              <a:ext cx="8456714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647" y="2957414"/>
            <a:ext cx="15046019" cy="5809524"/>
            <a:chOff x="1620647" y="2957414"/>
            <a:chExt cx="15046019" cy="5809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0647" y="2957414"/>
              <a:ext cx="15046019" cy="5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51139" y="2985985"/>
            <a:ext cx="14990476" cy="844702"/>
            <a:chOff x="1651139" y="2985985"/>
            <a:chExt cx="14990476" cy="8447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1139" y="2985985"/>
              <a:ext cx="14990476" cy="8447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51139" y="3678636"/>
            <a:ext cx="14990476" cy="266029"/>
            <a:chOff x="1651139" y="3678636"/>
            <a:chExt cx="14990476" cy="2660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1139" y="3678636"/>
              <a:ext cx="14990476" cy="266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2720" y="3665544"/>
            <a:ext cx="15066667" cy="21429"/>
            <a:chOff x="1612720" y="3665544"/>
            <a:chExt cx="15066667" cy="21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2720" y="3665544"/>
              <a:ext cx="15066667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2784" y="6197469"/>
            <a:ext cx="5066667" cy="21429"/>
            <a:chOff x="1212784" y="6197469"/>
            <a:chExt cx="5066667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212784" y="6197469"/>
              <a:ext cx="5066667" cy="2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66216" y="3288470"/>
            <a:ext cx="306920" cy="28571"/>
            <a:chOff x="5766216" y="3288470"/>
            <a:chExt cx="306920" cy="28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60000">
              <a:off x="5766216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912253" y="3288470"/>
            <a:ext cx="306920" cy="28571"/>
            <a:chOff x="7912253" y="3288470"/>
            <a:chExt cx="306920" cy="285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60000">
              <a:off x="7912253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058289" y="3288470"/>
            <a:ext cx="306920" cy="28571"/>
            <a:chOff x="10058289" y="3288470"/>
            <a:chExt cx="306920" cy="285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60000">
              <a:off x="10058289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04326" y="3288470"/>
            <a:ext cx="306920" cy="28571"/>
            <a:chOff x="12204326" y="3288470"/>
            <a:chExt cx="306920" cy="285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60000">
              <a:off x="12204326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350363" y="3288470"/>
            <a:ext cx="306920" cy="28571"/>
            <a:chOff x="14350363" y="3288470"/>
            <a:chExt cx="306920" cy="285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60000">
              <a:off x="14350363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384210" y="6217857"/>
            <a:ext cx="5066667" cy="21429"/>
            <a:chOff x="3384210" y="6217857"/>
            <a:chExt cx="5066667" cy="2142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3384210" y="6217857"/>
              <a:ext cx="5066667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526286" y="6201256"/>
            <a:ext cx="5066667" cy="21429"/>
            <a:chOff x="5526286" y="6201256"/>
            <a:chExt cx="5066667" cy="2142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5526286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677366" y="6201256"/>
            <a:ext cx="5066667" cy="21429"/>
            <a:chOff x="7677366" y="6201256"/>
            <a:chExt cx="5066667" cy="2142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7677366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818073" y="6201256"/>
            <a:ext cx="5066667" cy="21429"/>
            <a:chOff x="9818073" y="6201256"/>
            <a:chExt cx="5066667" cy="214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9818073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973921" y="6201256"/>
            <a:ext cx="5066667" cy="21429"/>
            <a:chOff x="11973921" y="6201256"/>
            <a:chExt cx="5066667" cy="2142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11973921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618695" y="4518427"/>
            <a:ext cx="15047619" cy="21429"/>
            <a:chOff x="1618695" y="4518427"/>
            <a:chExt cx="15047619" cy="21429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18695" y="4518427"/>
              <a:ext cx="15047619" cy="2142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18695" y="7045138"/>
            <a:ext cx="15047619" cy="21429"/>
            <a:chOff x="1618695" y="7045138"/>
            <a:chExt cx="15047619" cy="21429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8695" y="7045138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618695" y="5360664"/>
            <a:ext cx="15047619" cy="21429"/>
            <a:chOff x="1618695" y="5360664"/>
            <a:chExt cx="15047619" cy="2142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18695" y="5360664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619048" y="7887375"/>
            <a:ext cx="15047619" cy="21429"/>
            <a:chOff x="1619048" y="7887375"/>
            <a:chExt cx="15047619" cy="2142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19048" y="7887375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18695" y="6209524"/>
            <a:ext cx="15047619" cy="21429"/>
            <a:chOff x="1618695" y="6209524"/>
            <a:chExt cx="15047619" cy="21429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18695" y="6209524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582084" y="3288470"/>
            <a:ext cx="306920" cy="28571"/>
            <a:chOff x="3582084" y="3288470"/>
            <a:chExt cx="306920" cy="2857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60000">
              <a:off x="3582084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2106564" y="3830688"/>
            <a:ext cx="3796305" cy="554206"/>
            <a:chOff x="2106564" y="3830688"/>
            <a:chExt cx="3796305" cy="554206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06564" y="3830688"/>
              <a:ext cx="3796305" cy="554206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2106564" y="3830688"/>
            <a:ext cx="1381809" cy="554206"/>
            <a:chOff x="2106564" y="3830688"/>
            <a:chExt cx="1381809" cy="554206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06564" y="3830688"/>
              <a:ext cx="1381809" cy="554206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4842895" y="4674365"/>
            <a:ext cx="9644121" cy="554206"/>
            <a:chOff x="4842895" y="4674365"/>
            <a:chExt cx="9644121" cy="554206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42895" y="4674365"/>
              <a:ext cx="9644121" cy="554206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4842895" y="4674365"/>
            <a:ext cx="1628839" cy="554206"/>
            <a:chOff x="4842895" y="4674365"/>
            <a:chExt cx="1628839" cy="554206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42895" y="4674365"/>
              <a:ext cx="1628839" cy="554206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6022197" y="5518406"/>
            <a:ext cx="7184826" cy="554206"/>
            <a:chOff x="6022197" y="5518406"/>
            <a:chExt cx="7184826" cy="55420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22197" y="5518406"/>
              <a:ext cx="7184826" cy="554206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6022197" y="5518406"/>
            <a:ext cx="1335861" cy="554206"/>
            <a:chOff x="6022197" y="5518406"/>
            <a:chExt cx="1335861" cy="554206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22197" y="5518406"/>
              <a:ext cx="1335861" cy="554206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8048906" y="6354669"/>
            <a:ext cx="6438110" cy="554206"/>
            <a:chOff x="8048906" y="6354669"/>
            <a:chExt cx="6438110" cy="554206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48906" y="6354669"/>
              <a:ext cx="6438110" cy="554206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8048906" y="6354669"/>
            <a:ext cx="1628839" cy="554206"/>
            <a:chOff x="8048906" y="6354669"/>
            <a:chExt cx="1628839" cy="554206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48906" y="6354669"/>
              <a:ext cx="1628839" cy="554206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194942" y="7202217"/>
            <a:ext cx="5380725" cy="554206"/>
            <a:chOff x="10194942" y="7202217"/>
            <a:chExt cx="5380725" cy="554206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194942" y="7202217"/>
              <a:ext cx="5380725" cy="554206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0213990" y="7202217"/>
            <a:ext cx="1628839" cy="554206"/>
            <a:chOff x="10213990" y="7202217"/>
            <a:chExt cx="1628839" cy="554206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13990" y="7202217"/>
              <a:ext cx="1628839" cy="554206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2400000" y="8042137"/>
            <a:ext cx="4140679" cy="554206"/>
            <a:chOff x="12400000" y="8042137"/>
            <a:chExt cx="4140679" cy="554206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400000" y="8042137"/>
              <a:ext cx="4140679" cy="554206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2340692" y="8042137"/>
            <a:ext cx="1412670" cy="554206"/>
            <a:chOff x="12340692" y="8042137"/>
            <a:chExt cx="1412670" cy="554206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340692" y="8042137"/>
              <a:ext cx="1412670" cy="554206"/>
            </a:xfrm>
            <a:prstGeom prst="rect">
              <a:avLst/>
            </a:prstGeom>
          </p:spPr>
        </p:pic>
      </p:grpSp>
      <p:pic>
        <p:nvPicPr>
          <p:cNvPr id="138" name="Object 13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461716" y="1864496"/>
            <a:ext cx="4678471" cy="1156586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5786831" y="1879384"/>
            <a:ext cx="2438285" cy="995608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283325" y="2960667"/>
            <a:ext cx="4169568" cy="779387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3670791" y="2960667"/>
            <a:ext cx="2186711" cy="779387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5644982" y="2966648"/>
            <a:ext cx="2489835" cy="779387"/>
          </a:xfrm>
          <a:prstGeom prst="rect">
            <a:avLst/>
          </a:prstGeom>
        </p:spPr>
      </p:pic>
      <p:pic>
        <p:nvPicPr>
          <p:cNvPr id="146" name="Object 145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6734144" y="2960667"/>
            <a:ext cx="4092197" cy="779387"/>
          </a:xfrm>
          <a:prstGeom prst="rect">
            <a:avLst/>
          </a:prstGeom>
        </p:spPr>
      </p:pic>
      <p:pic>
        <p:nvPicPr>
          <p:cNvPr id="147" name="Object 14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9033620" y="2960667"/>
            <a:ext cx="4006626" cy="779387"/>
          </a:xfrm>
          <a:prstGeom prst="rect">
            <a:avLst/>
          </a:prstGeom>
        </p:spPr>
      </p:pic>
      <p:pic>
        <p:nvPicPr>
          <p:cNvPr id="148" name="Object 147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0921067" y="2966648"/>
            <a:ext cx="4259664" cy="779387"/>
          </a:xfrm>
          <a:prstGeom prst="rect">
            <a:avLst/>
          </a:prstGeom>
        </p:spPr>
      </p:pic>
      <p:pic>
        <p:nvPicPr>
          <p:cNvPr id="149" name="Object 148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3585461" y="3893575"/>
            <a:ext cx="1892804" cy="508451"/>
          </a:xfrm>
          <a:prstGeom prst="rect">
            <a:avLst/>
          </a:prstGeom>
        </p:spPr>
      </p:pic>
      <p:pic>
        <p:nvPicPr>
          <p:cNvPr id="150" name="Object 149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2216966" y="3884432"/>
            <a:ext cx="1272709" cy="508451"/>
          </a:xfrm>
          <a:prstGeom prst="rect">
            <a:avLst/>
          </a:prstGeom>
        </p:spPr>
      </p:pic>
      <p:pic>
        <p:nvPicPr>
          <p:cNvPr id="151" name="Object 150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6596004" y="4737251"/>
            <a:ext cx="3780451" cy="508451"/>
          </a:xfrm>
          <a:prstGeom prst="rect">
            <a:avLst/>
          </a:prstGeom>
        </p:spPr>
      </p:pic>
      <p:pic>
        <p:nvPicPr>
          <p:cNvPr id="152" name="Object 151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5067290" y="4726118"/>
            <a:ext cx="1282594" cy="533480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7545270" y="5581299"/>
            <a:ext cx="4202023" cy="508451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6256118" y="5600347"/>
            <a:ext cx="938185" cy="508451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9799032" y="6408413"/>
            <a:ext cx="3737147" cy="510890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8481773" y="6436607"/>
            <a:ext cx="907232" cy="508451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12081521" y="7271456"/>
            <a:ext cx="2594585" cy="508451"/>
          </a:xfrm>
          <a:prstGeom prst="rect">
            <a:avLst/>
          </a:prstGeom>
        </p:spPr>
      </p:pic>
      <p:pic>
        <p:nvPicPr>
          <p:cNvPr id="158" name="Object 157"/>
          <p:cNvPicPr>
            <a:picLocks noChangeAspect="1"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10447908" y="7255966"/>
            <a:ext cx="1272709" cy="508451"/>
          </a:xfrm>
          <a:prstGeom prst="rect">
            <a:avLst/>
          </a:prstGeom>
        </p:spPr>
      </p:pic>
      <p:pic>
        <p:nvPicPr>
          <p:cNvPr id="159" name="Object 158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13031915" y="2965658"/>
            <a:ext cx="4256463" cy="782358"/>
          </a:xfrm>
          <a:prstGeom prst="rect">
            <a:avLst/>
          </a:prstGeom>
        </p:spPr>
      </p:pic>
      <p:pic>
        <p:nvPicPr>
          <p:cNvPr id="160" name="Object 159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13815699" y="8105023"/>
            <a:ext cx="1693099" cy="508451"/>
          </a:xfrm>
          <a:prstGeom prst="rect">
            <a:avLst/>
          </a:prstGeom>
        </p:spPr>
      </p:pic>
      <p:pic>
        <p:nvPicPr>
          <p:cNvPr id="161" name="Object 160"/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12424250" y="8124075"/>
            <a:ext cx="1272709" cy="508451"/>
          </a:xfrm>
          <a:prstGeom prst="rect">
            <a:avLst/>
          </a:prstGeom>
        </p:spPr>
      </p:pic>
      <p:pic>
        <p:nvPicPr>
          <p:cNvPr id="162" name="Object 161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163" name="Object 162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164" name="Object 163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165" name="Object 164"/>
          <p:cNvPicPr>
            <a:picLocks noChangeAspect="1"/>
          </p:cNvPicPr>
          <p:nvPr/>
        </p:nvPicPr>
        <p:blipFill>
          <a:blip r:embed="rId75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166" name="Object 165"/>
          <p:cNvPicPr>
            <a:picLocks noChangeAspect="1"/>
          </p:cNvPicPr>
          <p:nvPr/>
        </p:nvPicPr>
        <p:blipFill>
          <a:blip r:embed="rId76" cstate="print"/>
          <a:stretch>
            <a:fillRect/>
          </a:stretch>
        </p:blipFill>
        <p:spPr>
          <a:xfrm>
            <a:off x="12886439" y="771097"/>
            <a:ext cx="954139" cy="3213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486693"/>
            <a:ext cx="1903821" cy="1145116"/>
            <a:chOff x="14339751" y="486693"/>
            <a:chExt cx="1903821" cy="11451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9751" y="486693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0654" y="2229668"/>
            <a:ext cx="15156013" cy="42857"/>
            <a:chOff x="1510654" y="2229668"/>
            <a:chExt cx="15156013" cy="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0654" y="2229668"/>
              <a:ext cx="15156013" cy="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38033" y="5609540"/>
            <a:ext cx="3579405" cy="21545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14258" y="766783"/>
            <a:ext cx="1183396" cy="31033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65069" y="7081549"/>
            <a:ext cx="1752199" cy="112013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31096" y="799179"/>
            <a:ext cx="1116120" cy="3213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468415" y="3624220"/>
            <a:ext cx="13836780" cy="2300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11125" y="2240382"/>
            <a:ext cx="8955555" cy="42857"/>
            <a:chOff x="7711125" y="2240382"/>
            <a:chExt cx="8955555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1125" y="2240382"/>
              <a:ext cx="8955555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08529" y="4355165"/>
            <a:ext cx="2248861" cy="35714"/>
            <a:chOff x="5308529" y="4355165"/>
            <a:chExt cx="2248861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308529" y="4355165"/>
              <a:ext cx="2248861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16790" y="4355165"/>
            <a:ext cx="2248861" cy="35714"/>
            <a:chOff x="10716790" y="4355165"/>
            <a:chExt cx="2248861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716790" y="4355165"/>
              <a:ext cx="2248861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08529" y="7215737"/>
            <a:ext cx="2248861" cy="35714"/>
            <a:chOff x="5308529" y="7215737"/>
            <a:chExt cx="2248861" cy="3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5308529" y="7215737"/>
              <a:ext cx="2248861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16790" y="7215737"/>
            <a:ext cx="2248861" cy="35714"/>
            <a:chOff x="10716790" y="7215737"/>
            <a:chExt cx="2248861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716790" y="7215737"/>
              <a:ext cx="2248861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03275" y="3241928"/>
            <a:ext cx="1322103" cy="1075557"/>
            <a:chOff x="3403275" y="3241928"/>
            <a:chExt cx="1322103" cy="107555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03275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442393" y="3241928"/>
            <a:ext cx="1322103" cy="1075557"/>
            <a:chOff x="8442393" y="3241928"/>
            <a:chExt cx="1322103" cy="107555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2393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481510" y="3241928"/>
            <a:ext cx="1322103" cy="1075557"/>
            <a:chOff x="13481510" y="3241928"/>
            <a:chExt cx="1322103" cy="107555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481510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368103" y="6109163"/>
            <a:ext cx="1322103" cy="1075557"/>
            <a:chOff x="3368103" y="6109163"/>
            <a:chExt cx="1322103" cy="107555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8103" y="6109163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407221" y="6109163"/>
            <a:ext cx="1322103" cy="1075557"/>
            <a:chOff x="8407221" y="6109163"/>
            <a:chExt cx="1322103" cy="107555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07221" y="6109163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446338" y="6109163"/>
            <a:ext cx="1322103" cy="1075557"/>
            <a:chOff x="13446338" y="6109163"/>
            <a:chExt cx="1322103" cy="107555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46338" y="6109163"/>
              <a:ext cx="1322103" cy="107555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61466" y="784851"/>
            <a:ext cx="1152511" cy="30081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80763" y="1913096"/>
            <a:ext cx="4923777" cy="111813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035758" y="1784672"/>
            <a:ext cx="1761722" cy="112013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85668" y="4264916"/>
            <a:ext cx="4509909" cy="118090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625582" y="5025554"/>
            <a:ext cx="4439918" cy="65209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576332" y="3270359"/>
            <a:ext cx="1194533" cy="1258205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559639" y="4264916"/>
            <a:ext cx="4647138" cy="118090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14840" y="5025554"/>
            <a:ext cx="4180508" cy="652099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617706" y="3270363"/>
            <a:ext cx="1207762" cy="125820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267658" y="4265697"/>
            <a:ext cx="5015518" cy="117429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018506" y="5025554"/>
            <a:ext cx="4106575" cy="652099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654935" y="3270363"/>
            <a:ext cx="1213504" cy="1267728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76335" y="7143658"/>
            <a:ext cx="4646119" cy="115618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783154" y="7892792"/>
            <a:ext cx="4207899" cy="65209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3544287" y="6137592"/>
            <a:ext cx="1225162" cy="125820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03916" y="7143658"/>
            <a:ext cx="4205290" cy="115618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6770449" y="7892792"/>
            <a:ext cx="4289727" cy="65209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582011" y="6137592"/>
            <a:ext cx="1209333" cy="1267728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007611" y="7013373"/>
            <a:ext cx="5254985" cy="1373709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976830" y="7892792"/>
            <a:ext cx="4117842" cy="652099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3620735" y="6137592"/>
            <a:ext cx="1200390" cy="125820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476190"/>
            <a:ext cx="1903821" cy="1145116"/>
            <a:chOff x="4573028" y="47619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41249" y="789166"/>
            <a:ext cx="1772006" cy="3213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42535" y="2229668"/>
            <a:ext cx="11824132" cy="42857"/>
            <a:chOff x="4842535" y="2229668"/>
            <a:chExt cx="11824132" cy="428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42535" y="2229668"/>
              <a:ext cx="11824132" cy="4285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1239" y="1865516"/>
            <a:ext cx="3162595" cy="114455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2526" y="3762241"/>
            <a:ext cx="15636571" cy="452565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00224" y="2605172"/>
            <a:ext cx="11963447" cy="160504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476190"/>
            <a:ext cx="1903821" cy="1145116"/>
            <a:chOff x="4573028" y="47619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41249" y="789166"/>
            <a:ext cx="1772006" cy="3213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116378" y="2215231"/>
            <a:ext cx="8550313" cy="42857"/>
            <a:chOff x="8116378" y="2215231"/>
            <a:chExt cx="8550313" cy="428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16378" y="2215231"/>
              <a:ext cx="8550313" cy="4285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52192" y="1865516"/>
            <a:ext cx="6626414" cy="114455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57765" y="3804784"/>
            <a:ext cx="15372741" cy="320660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65406" y="3094743"/>
            <a:ext cx="3998285" cy="133667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4717" y="6564793"/>
            <a:ext cx="5066914" cy="138831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74764" y="7377898"/>
            <a:ext cx="14437590" cy="155342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476190"/>
            <a:ext cx="1903821" cy="1145116"/>
            <a:chOff x="4573028" y="47619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87137" y="2229668"/>
            <a:ext cx="8679530" cy="42857"/>
            <a:chOff x="7987137" y="2229668"/>
            <a:chExt cx="8679530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87137" y="2229668"/>
              <a:ext cx="8679530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647" y="2957414"/>
            <a:ext cx="15046019" cy="5809524"/>
            <a:chOff x="1620647" y="2957414"/>
            <a:chExt cx="15046019" cy="580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647" y="2957414"/>
              <a:ext cx="15046019" cy="5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51139" y="2985985"/>
            <a:ext cx="14990476" cy="844702"/>
            <a:chOff x="1651139" y="2985985"/>
            <a:chExt cx="14990476" cy="8447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1139" y="2985985"/>
              <a:ext cx="14990476" cy="8447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51139" y="3678636"/>
            <a:ext cx="14990476" cy="266029"/>
            <a:chOff x="1651139" y="3678636"/>
            <a:chExt cx="14990476" cy="266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1139" y="3678636"/>
              <a:ext cx="14990476" cy="266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2720" y="3665544"/>
            <a:ext cx="15066667" cy="21429"/>
            <a:chOff x="1612720" y="3665544"/>
            <a:chExt cx="15066667" cy="2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2720" y="3665544"/>
              <a:ext cx="15066667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81282" y="3946185"/>
            <a:ext cx="221469" cy="221469"/>
            <a:chOff x="6581282" y="3946185"/>
            <a:chExt cx="221469" cy="22146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81282" y="3946185"/>
              <a:ext cx="221469" cy="22146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581282" y="4181940"/>
            <a:ext cx="221469" cy="221469"/>
            <a:chOff x="6581282" y="4181940"/>
            <a:chExt cx="221469" cy="22146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81282" y="4181940"/>
              <a:ext cx="221469" cy="2214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81282" y="5190478"/>
            <a:ext cx="221469" cy="221469"/>
            <a:chOff x="6581282" y="5190478"/>
            <a:chExt cx="221469" cy="22146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81282" y="5190478"/>
              <a:ext cx="221469" cy="22146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81282" y="5426233"/>
            <a:ext cx="221469" cy="221469"/>
            <a:chOff x="6581282" y="5426233"/>
            <a:chExt cx="221469" cy="22146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81282" y="5426233"/>
              <a:ext cx="221469" cy="22146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581282" y="5671512"/>
            <a:ext cx="221469" cy="221469"/>
            <a:chOff x="6581282" y="5671512"/>
            <a:chExt cx="221469" cy="22146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81282" y="5671512"/>
              <a:ext cx="221469" cy="22146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581282" y="6492531"/>
            <a:ext cx="221469" cy="221469"/>
            <a:chOff x="6581282" y="6492531"/>
            <a:chExt cx="221469" cy="22146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81282" y="6492531"/>
              <a:ext cx="221469" cy="22146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581282" y="6728286"/>
            <a:ext cx="221469" cy="221469"/>
            <a:chOff x="6581282" y="6728286"/>
            <a:chExt cx="221469" cy="22146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81282" y="6728286"/>
              <a:ext cx="221469" cy="22146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581282" y="6973565"/>
            <a:ext cx="221469" cy="221469"/>
            <a:chOff x="6581282" y="6973565"/>
            <a:chExt cx="221469" cy="22146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81282" y="6973565"/>
              <a:ext cx="221469" cy="22146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581282" y="7736824"/>
            <a:ext cx="221469" cy="221469"/>
            <a:chOff x="6581282" y="7736824"/>
            <a:chExt cx="221469" cy="22146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81282" y="7736824"/>
              <a:ext cx="221469" cy="22146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581282" y="7972579"/>
            <a:ext cx="221469" cy="221469"/>
            <a:chOff x="6581282" y="7972579"/>
            <a:chExt cx="221469" cy="22146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81282" y="7972579"/>
              <a:ext cx="221469" cy="22146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581282" y="8217858"/>
            <a:ext cx="221469" cy="221469"/>
            <a:chOff x="6581282" y="8217858"/>
            <a:chExt cx="221469" cy="22146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81282" y="8217858"/>
              <a:ext cx="221469" cy="22146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618695" y="4932594"/>
            <a:ext cx="15047619" cy="21429"/>
            <a:chOff x="1618695" y="4932594"/>
            <a:chExt cx="15047619" cy="2142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18695" y="4932594"/>
              <a:ext cx="15047619" cy="2142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18695" y="6199645"/>
            <a:ext cx="15047619" cy="21429"/>
            <a:chOff x="1618695" y="6199645"/>
            <a:chExt cx="15047619" cy="2142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18695" y="6199645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618695" y="7466695"/>
            <a:ext cx="15047619" cy="21429"/>
            <a:chOff x="1618695" y="7466695"/>
            <a:chExt cx="15047619" cy="21429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8695" y="7466695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5731912" y="3288470"/>
            <a:ext cx="306920" cy="28571"/>
            <a:chOff x="5731912" y="3288470"/>
            <a:chExt cx="306920" cy="28571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60000">
              <a:off x="5731912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351899" y="6197469"/>
            <a:ext cx="5066667" cy="21429"/>
            <a:chOff x="3351899" y="6197469"/>
            <a:chExt cx="5066667" cy="2142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3351899" y="6197469"/>
              <a:ext cx="5066667" cy="21429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80763" y="1913097"/>
            <a:ext cx="4762728" cy="1118138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541249" y="789166"/>
            <a:ext cx="1772006" cy="321358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973268" y="799179"/>
            <a:ext cx="1003482" cy="321358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6007183" y="1902812"/>
            <a:ext cx="2066895" cy="964599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85249" y="3889411"/>
            <a:ext cx="5321651" cy="4770546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6783068" y="3878563"/>
            <a:ext cx="5826165" cy="747470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133627" y="2952201"/>
            <a:ext cx="4312206" cy="814310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489730" y="2952201"/>
            <a:ext cx="4048091" cy="814310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6783068" y="5122859"/>
            <a:ext cx="8580680" cy="977422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6773640" y="6409421"/>
            <a:ext cx="4311832" cy="988765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6783068" y="7669202"/>
            <a:ext cx="7383613" cy="977422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486204"/>
            <a:ext cx="1903821" cy="1145116"/>
            <a:chOff x="6524468" y="48620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48620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0647" y="2957414"/>
            <a:ext cx="7394010" cy="5809524"/>
            <a:chOff x="1620647" y="2957414"/>
            <a:chExt cx="7394010" cy="58095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0647" y="2957414"/>
              <a:ext cx="7394010" cy="58095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44529" y="2229668"/>
            <a:ext cx="9322138" cy="42857"/>
            <a:chOff x="7344529" y="2229668"/>
            <a:chExt cx="9322138" cy="4285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4529" y="2229668"/>
              <a:ext cx="9322138" cy="428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33476" y="6912282"/>
            <a:ext cx="221469" cy="221469"/>
            <a:chOff x="2033476" y="6912282"/>
            <a:chExt cx="221469" cy="22146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33476" y="6912282"/>
              <a:ext cx="221469" cy="22146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033476" y="7248839"/>
            <a:ext cx="221469" cy="221469"/>
            <a:chOff x="2033476" y="7248839"/>
            <a:chExt cx="221469" cy="2214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33476" y="7248839"/>
              <a:ext cx="221469" cy="22146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033476" y="7585396"/>
            <a:ext cx="221469" cy="221469"/>
            <a:chOff x="2033476" y="7585396"/>
            <a:chExt cx="221469" cy="22146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3476" y="7585396"/>
              <a:ext cx="221469" cy="22146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048" y="2952381"/>
            <a:ext cx="7395610" cy="3097801"/>
            <a:chOff x="1619048" y="2952381"/>
            <a:chExt cx="7395610" cy="309780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9048" y="2952381"/>
              <a:ext cx="7395610" cy="309780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20318" y="5656801"/>
            <a:ext cx="7394339" cy="786762"/>
            <a:chOff x="1620318" y="5656801"/>
            <a:chExt cx="7394339" cy="78676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0318" y="5656801"/>
              <a:ext cx="7394339" cy="7867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272657" y="2957414"/>
            <a:ext cx="7394010" cy="5809524"/>
            <a:chOff x="9272657" y="2957414"/>
            <a:chExt cx="7394010" cy="580952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72657" y="2957414"/>
              <a:ext cx="7394010" cy="58095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619503" y="6912282"/>
            <a:ext cx="221469" cy="221469"/>
            <a:chOff x="9619503" y="6912282"/>
            <a:chExt cx="221469" cy="22146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19503" y="6912282"/>
              <a:ext cx="221469" cy="22146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619503" y="7248839"/>
            <a:ext cx="221469" cy="221469"/>
            <a:chOff x="9619503" y="7248839"/>
            <a:chExt cx="221469" cy="22146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19503" y="7248839"/>
              <a:ext cx="221469" cy="22146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271057" y="2952381"/>
            <a:ext cx="7395610" cy="3097801"/>
            <a:chOff x="9271057" y="2952381"/>
            <a:chExt cx="7395610" cy="309780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71057" y="2952381"/>
              <a:ext cx="7395610" cy="309780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619503" y="7585396"/>
            <a:ext cx="221469" cy="221469"/>
            <a:chOff x="9619503" y="7585396"/>
            <a:chExt cx="221469" cy="22146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19503" y="7585396"/>
              <a:ext cx="221469" cy="221469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61715" y="1865011"/>
            <a:ext cx="4146758" cy="115453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9298068" y="5656801"/>
            <a:ext cx="7342857" cy="786762"/>
            <a:chOff x="9298068" y="5656801"/>
            <a:chExt cx="7342857" cy="78676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98068" y="5656801"/>
              <a:ext cx="7342857" cy="786762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973268" y="780131"/>
            <a:ext cx="1003482" cy="32135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198126" y="1902812"/>
            <a:ext cx="2066895" cy="96459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398630" y="6812068"/>
            <a:ext cx="5994584" cy="127051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100677" y="5578697"/>
            <a:ext cx="3956709" cy="106455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965240" y="6812068"/>
            <a:ext cx="6298175" cy="1603651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511049" y="5578697"/>
            <a:ext cx="4178081" cy="1064557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486204"/>
            <a:ext cx="1903821" cy="1145116"/>
            <a:chOff x="6524468" y="48620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48620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73277" y="780131"/>
            <a:ext cx="1003453" cy="3213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31087" y="799179"/>
            <a:ext cx="1116149" cy="3213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60316" y="2229668"/>
            <a:ext cx="9206350" cy="42857"/>
            <a:chOff x="7460316" y="2229668"/>
            <a:chExt cx="9206350" cy="428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60316" y="2229668"/>
              <a:ext cx="9206350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684864" y="5860457"/>
            <a:ext cx="5847619" cy="35714"/>
            <a:chOff x="5684864" y="5860457"/>
            <a:chExt cx="5847619" cy="3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684864" y="5860457"/>
              <a:ext cx="5847619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02652" y="5860457"/>
            <a:ext cx="5847619" cy="35714"/>
            <a:chOff x="9702652" y="5860457"/>
            <a:chExt cx="5847619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9702652" y="5860457"/>
              <a:ext cx="5847619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720441" y="5858333"/>
            <a:ext cx="5847619" cy="35714"/>
            <a:chOff x="13720441" y="5858333"/>
            <a:chExt cx="5847619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3720441" y="5858333"/>
              <a:ext cx="5847619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67076" y="5858333"/>
            <a:ext cx="5847619" cy="35714"/>
            <a:chOff x="1667076" y="5858333"/>
            <a:chExt cx="5847619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667076" y="5858333"/>
              <a:ext cx="5847619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59457" y="4200730"/>
            <a:ext cx="1576322" cy="1576322"/>
            <a:chOff x="1959457" y="4200730"/>
            <a:chExt cx="1576322" cy="157632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59457" y="4200730"/>
              <a:ext cx="1576322" cy="157632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076895" y="6373843"/>
            <a:ext cx="3044642" cy="21429"/>
            <a:chOff x="5076895" y="6373843"/>
            <a:chExt cx="3044642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5076895" y="6373843"/>
              <a:ext cx="3044642" cy="2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776878" y="5580315"/>
            <a:ext cx="1639915" cy="1039929"/>
            <a:chOff x="5776878" y="5580315"/>
            <a:chExt cx="1639915" cy="10399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76878" y="5580315"/>
              <a:ext cx="1639915" cy="10399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453978" y="4281616"/>
            <a:ext cx="2285714" cy="746955"/>
            <a:chOff x="5453978" y="4281616"/>
            <a:chExt cx="2285714" cy="74695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3978" y="4281616"/>
              <a:ext cx="2285714" cy="7469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453978" y="7171987"/>
            <a:ext cx="2285714" cy="979592"/>
            <a:chOff x="5453978" y="7171987"/>
            <a:chExt cx="2285714" cy="97959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53978" y="7171987"/>
              <a:ext cx="2285714" cy="97959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193963" y="6373843"/>
            <a:ext cx="3044642" cy="21429"/>
            <a:chOff x="9193963" y="6373843"/>
            <a:chExt cx="3044642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9193963" y="6373843"/>
              <a:ext cx="3044642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547743" y="4283356"/>
            <a:ext cx="2311334" cy="742857"/>
            <a:chOff x="9547743" y="4283356"/>
            <a:chExt cx="2311334" cy="74285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47743" y="4283356"/>
              <a:ext cx="2311334" cy="74285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581760" y="5662502"/>
            <a:ext cx="2285714" cy="742857"/>
            <a:chOff x="9581760" y="5662502"/>
            <a:chExt cx="2285714" cy="74285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581760" y="5662502"/>
              <a:ext cx="2285714" cy="74285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582887" y="7297675"/>
            <a:ext cx="2285714" cy="746955"/>
            <a:chOff x="9582887" y="7297675"/>
            <a:chExt cx="2285714" cy="74695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82887" y="7297675"/>
              <a:ext cx="2285714" cy="74695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899749" y="5654335"/>
            <a:ext cx="1605662" cy="21429"/>
            <a:chOff x="13899749" y="5654335"/>
            <a:chExt cx="1605662" cy="2142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3899749" y="5654335"/>
              <a:ext cx="1605662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565080" y="5479796"/>
            <a:ext cx="2285714" cy="988067"/>
            <a:chOff x="13565080" y="5479796"/>
            <a:chExt cx="2285714" cy="988067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565080" y="5479796"/>
              <a:ext cx="2285714" cy="98806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551984" y="4281616"/>
            <a:ext cx="2285714" cy="746955"/>
            <a:chOff x="13551984" y="4281616"/>
            <a:chExt cx="2285714" cy="746955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551984" y="4281616"/>
              <a:ext cx="2285714" cy="74695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090971" y="6144293"/>
            <a:ext cx="3029592" cy="21429"/>
            <a:chOff x="7090971" y="6144293"/>
            <a:chExt cx="3029592" cy="21429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7090971" y="6144293"/>
              <a:ext cx="3029592" cy="214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720643" y="7649878"/>
            <a:ext cx="895263" cy="21429"/>
            <a:chOff x="7720643" y="7649878"/>
            <a:chExt cx="895263" cy="2142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20643" y="7649878"/>
              <a:ext cx="895263" cy="21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587257" y="4636046"/>
            <a:ext cx="1013137" cy="21429"/>
            <a:chOff x="8587257" y="4636046"/>
            <a:chExt cx="1013137" cy="214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87257" y="4636046"/>
              <a:ext cx="1013137" cy="2142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093128" y="6129508"/>
            <a:ext cx="3066667" cy="21429"/>
            <a:chOff x="11093128" y="6129508"/>
            <a:chExt cx="3066667" cy="21429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11093128" y="6129508"/>
              <a:ext cx="3066667" cy="2142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1820982" y="4616998"/>
            <a:ext cx="814374" cy="21429"/>
            <a:chOff x="11820982" y="4616998"/>
            <a:chExt cx="814374" cy="21429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820982" y="4616998"/>
              <a:ext cx="814374" cy="21429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1731094" y="7649878"/>
            <a:ext cx="905184" cy="21429"/>
            <a:chOff x="11731094" y="7649878"/>
            <a:chExt cx="905184" cy="21429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731094" y="7649878"/>
              <a:ext cx="905184" cy="21429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2614298" y="6071708"/>
            <a:ext cx="971429" cy="21429"/>
            <a:chOff x="12614298" y="6071708"/>
            <a:chExt cx="971429" cy="21429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614298" y="6071708"/>
              <a:ext cx="971429" cy="2142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524150" y="7584613"/>
            <a:ext cx="152381" cy="152381"/>
            <a:chOff x="8524150" y="7584613"/>
            <a:chExt cx="152381" cy="152381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24150" y="7584613"/>
              <a:ext cx="152381" cy="152381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2551184" y="6014565"/>
            <a:ext cx="152381" cy="152381"/>
            <a:chOff x="12551184" y="6014565"/>
            <a:chExt cx="152381" cy="152381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551184" y="6014565"/>
              <a:ext cx="152381" cy="152381"/>
            </a:xfrm>
            <a:prstGeom prst="rect">
              <a:avLst/>
            </a:prstGeom>
          </p:spPr>
        </p:pic>
      </p:grpSp>
      <p:pic>
        <p:nvPicPr>
          <p:cNvPr id="119" name="Object 11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61715" y="1865515"/>
            <a:ext cx="3200777" cy="1144558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285126" y="1889031"/>
            <a:ext cx="2811799" cy="984780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71987" y="5451573"/>
            <a:ext cx="3308605" cy="1730310"/>
          </a:xfrm>
          <a:prstGeom prst="rect">
            <a:avLst/>
          </a:prstGeom>
        </p:spPr>
      </p:pic>
      <p:pic>
        <p:nvPicPr>
          <p:cNvPr id="123" name="Object 12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746625" y="6760002"/>
            <a:ext cx="1857587" cy="521015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5262956" y="2833795"/>
            <a:ext cx="2512886" cy="948410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685249" y="3573059"/>
            <a:ext cx="3733375" cy="454822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5452791" y="4514134"/>
            <a:ext cx="1922787" cy="321358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5505610" y="5909087"/>
            <a:ext cx="1879492" cy="321358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5443268" y="7540020"/>
            <a:ext cx="1970406" cy="321358"/>
          </a:xfrm>
          <a:prstGeom prst="rect">
            <a:avLst/>
          </a:prstGeom>
        </p:spPr>
      </p:pic>
      <p:pic>
        <p:nvPicPr>
          <p:cNvPr id="129" name="Object 12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9322833" y="2833795"/>
            <a:ext cx="2593867" cy="948410"/>
          </a:xfrm>
          <a:prstGeom prst="rect">
            <a:avLst/>
          </a:prstGeom>
        </p:spPr>
      </p:pic>
      <p:pic>
        <p:nvPicPr>
          <p:cNvPr id="130" name="Object 129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8089278" y="3508373"/>
            <a:ext cx="4427708" cy="652099"/>
          </a:xfrm>
          <a:prstGeom prst="rect">
            <a:avLst/>
          </a:prstGeom>
        </p:spPr>
      </p:pic>
      <p:pic>
        <p:nvPicPr>
          <p:cNvPr id="131" name="Object 130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9714525" y="4514134"/>
            <a:ext cx="1806730" cy="321358"/>
          </a:xfrm>
          <a:prstGeom prst="rect">
            <a:avLst/>
          </a:prstGeom>
        </p:spPr>
      </p:pic>
      <p:pic>
        <p:nvPicPr>
          <p:cNvPr id="132" name="Object 131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9632249" y="5909087"/>
            <a:ext cx="1869958" cy="321358"/>
          </a:xfrm>
          <a:prstGeom prst="rect">
            <a:avLst/>
          </a:prstGeom>
        </p:spPr>
      </p:pic>
      <p:pic>
        <p:nvPicPr>
          <p:cNvPr id="133" name="Object 132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9632249" y="7540020"/>
            <a:ext cx="1860434" cy="321358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13499748" y="2833795"/>
            <a:ext cx="2400743" cy="948410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12439906" y="3573059"/>
            <a:ext cx="4081718" cy="652099"/>
          </a:xfrm>
          <a:prstGeom prst="rect">
            <a:avLst/>
          </a:prstGeom>
        </p:spPr>
      </p:pic>
      <p:pic>
        <p:nvPicPr>
          <p:cNvPr id="136" name="Object 135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13840725" y="4514134"/>
            <a:ext cx="1632939" cy="321358"/>
          </a:xfrm>
          <a:prstGeom prst="rect">
            <a:avLst/>
          </a:prstGeom>
        </p:spPr>
      </p:pic>
      <p:pic>
        <p:nvPicPr>
          <p:cNvPr id="137" name="Object 136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3810534" y="5909087"/>
            <a:ext cx="1701063" cy="321358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7590020" y="7758451"/>
            <a:ext cx="1796692" cy="311187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12081359" y="6159639"/>
            <a:ext cx="1796692" cy="311187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486204"/>
            <a:ext cx="1903821" cy="1145116"/>
            <a:chOff x="8475908" y="48620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48620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65693" y="2229668"/>
            <a:ext cx="4000974" cy="42857"/>
            <a:chOff x="12665693" y="2229668"/>
            <a:chExt cx="4000974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65693" y="2229668"/>
              <a:ext cx="4000974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524939" y="2996845"/>
            <a:ext cx="3463073" cy="1484174"/>
            <a:chOff x="5524939" y="2996845"/>
            <a:chExt cx="3463073" cy="14841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4939" y="2996845"/>
              <a:ext cx="3463073" cy="14841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88340" y="2996845"/>
            <a:ext cx="2891179" cy="3084721"/>
            <a:chOff x="10188340" y="2996845"/>
            <a:chExt cx="2891179" cy="30847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88340" y="2996845"/>
              <a:ext cx="2891179" cy="30847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188340" y="6415967"/>
            <a:ext cx="2891179" cy="2668641"/>
            <a:chOff x="10188340" y="6415967"/>
            <a:chExt cx="2891179" cy="266864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88340" y="6415967"/>
              <a:ext cx="2891179" cy="266864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1715" y="1866677"/>
            <a:ext cx="8852253" cy="115004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73277" y="799179"/>
            <a:ext cx="1003453" cy="32135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31087" y="780131"/>
            <a:ext cx="1116149" cy="32135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08098" y="1910412"/>
            <a:ext cx="2508999" cy="97934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30509" y="3018557"/>
            <a:ext cx="2901983" cy="98381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54922" y="6314745"/>
            <a:ext cx="2912057" cy="98091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99506" y="3325914"/>
            <a:ext cx="2755122" cy="98919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422624" y="7205372"/>
            <a:ext cx="3629327" cy="1555426"/>
            <a:chOff x="5422624" y="7205372"/>
            <a:chExt cx="3629327" cy="15554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2624" y="7205372"/>
              <a:ext cx="3629327" cy="155542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10810" y="7544104"/>
            <a:ext cx="2953932" cy="98919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524939" y="4954369"/>
            <a:ext cx="3463073" cy="1484174"/>
            <a:chOff x="5524939" y="4954369"/>
            <a:chExt cx="3463073" cy="148417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24939" y="4954369"/>
              <a:ext cx="3463073" cy="1484174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675070" y="5167890"/>
            <a:ext cx="3187389" cy="111958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75999" y="6062518"/>
            <a:ext cx="2891179" cy="2588541"/>
            <a:chOff x="1175999" y="6062518"/>
            <a:chExt cx="2891179" cy="258854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75999" y="6062518"/>
              <a:ext cx="2891179" cy="258854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66980" y="6210087"/>
            <a:ext cx="2587667" cy="84443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196208" y="2996845"/>
            <a:ext cx="3017167" cy="3696225"/>
            <a:chOff x="14196208" y="2996845"/>
            <a:chExt cx="3017167" cy="369622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196208" y="2996845"/>
              <a:ext cx="3017167" cy="369622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928892" y="3064730"/>
            <a:ext cx="3550203" cy="87896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75999" y="2996845"/>
            <a:ext cx="2891179" cy="2588541"/>
            <a:chOff x="1175999" y="2996845"/>
            <a:chExt cx="2891179" cy="258854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5999" y="2996845"/>
              <a:ext cx="2891179" cy="258854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988012" y="3717504"/>
            <a:ext cx="1208814" cy="42857"/>
            <a:chOff x="8988012" y="3717504"/>
            <a:chExt cx="1208814" cy="42857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988012" y="3717504"/>
              <a:ext cx="1208814" cy="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877544" y="3715384"/>
            <a:ext cx="647401" cy="42857"/>
            <a:chOff x="4877544" y="3715384"/>
            <a:chExt cx="647401" cy="4285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10800000">
              <a:off x="4877544" y="3715384"/>
              <a:ext cx="647401" cy="4285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774654" y="5841689"/>
            <a:ext cx="4248371" cy="42857"/>
            <a:chOff x="2774654" y="5841689"/>
            <a:chExt cx="4248371" cy="4285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5400000">
              <a:off x="2774654" y="5841689"/>
              <a:ext cx="4248371" cy="4285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901564" y="5671244"/>
            <a:ext cx="623397" cy="42857"/>
            <a:chOff x="4901564" y="5671244"/>
            <a:chExt cx="623397" cy="4285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-10740000">
              <a:off x="4901564" y="5671244"/>
              <a:ext cx="623397" cy="4285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044438" y="7961657"/>
            <a:ext cx="1378186" cy="42857"/>
            <a:chOff x="4044438" y="7961657"/>
            <a:chExt cx="1378186" cy="4285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10800000">
              <a:off x="4044438" y="7961657"/>
              <a:ext cx="1378186" cy="4285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988012" y="5675027"/>
            <a:ext cx="592942" cy="42857"/>
            <a:chOff x="8988012" y="5675027"/>
            <a:chExt cx="592942" cy="4285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988012" y="5675027"/>
              <a:ext cx="592942" cy="4285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014825" y="7987323"/>
            <a:ext cx="1189040" cy="42857"/>
            <a:chOff x="9014825" y="7987323"/>
            <a:chExt cx="1189040" cy="4285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14825" y="7987323"/>
              <a:ext cx="1189040" cy="4285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439912" y="5856612"/>
            <a:ext cx="4278217" cy="42857"/>
            <a:chOff x="7439912" y="5856612"/>
            <a:chExt cx="4278217" cy="42857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5400000">
              <a:off x="7439912" y="5856612"/>
              <a:ext cx="4278217" cy="4285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3081032" y="7335360"/>
            <a:ext cx="2627552" cy="42857"/>
            <a:chOff x="13081032" y="7335360"/>
            <a:chExt cx="2627552" cy="42857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081032" y="7335360"/>
              <a:ext cx="2627552" cy="4285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5370179" y="7006253"/>
            <a:ext cx="669224" cy="42857"/>
            <a:chOff x="15370179" y="7006253"/>
            <a:chExt cx="669224" cy="42857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5400000">
              <a:off x="15370179" y="7006253"/>
              <a:ext cx="669224" cy="4285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2383022" y="5802524"/>
            <a:ext cx="477132" cy="42857"/>
            <a:chOff x="2383022" y="5802524"/>
            <a:chExt cx="477132" cy="42857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-5400000">
              <a:off x="2383022" y="5802524"/>
              <a:ext cx="477132" cy="42857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767518" y="3105166"/>
            <a:ext cx="3471952" cy="844438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9664478" y="3682145"/>
            <a:ext cx="3469145" cy="2247611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9577640" y="7106965"/>
            <a:ext cx="3586564" cy="1621583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3756192" y="3650050"/>
            <a:ext cx="3554954" cy="3174592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411546" y="6792364"/>
            <a:ext cx="3767364" cy="1904754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46469" y="3727945"/>
            <a:ext cx="3539126" cy="1715516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486204"/>
            <a:ext cx="1903821" cy="1145116"/>
            <a:chOff x="8475908" y="48620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5908" y="48620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82656" y="2229668"/>
            <a:ext cx="8684010" cy="42857"/>
            <a:chOff x="7982656" y="2229668"/>
            <a:chExt cx="8684010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82656" y="2229668"/>
              <a:ext cx="8684010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020012" y="2877979"/>
            <a:ext cx="12719433" cy="5964813"/>
            <a:chOff x="4020012" y="2877979"/>
            <a:chExt cx="12719433" cy="596481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0012" y="2877979"/>
              <a:ext cx="12719433" cy="596481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61428" y="800442"/>
            <a:ext cx="1152625" cy="31118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7238" y="800442"/>
            <a:ext cx="1122872" cy="31118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1715" y="1866677"/>
            <a:ext cx="3718424" cy="113660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41249" y="808213"/>
            <a:ext cx="1772006" cy="3213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73277" y="799179"/>
            <a:ext cx="1003453" cy="32135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831087" y="780131"/>
            <a:ext cx="1116149" cy="32135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85668" y="799179"/>
            <a:ext cx="1003482" cy="3213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110539" y="9754710"/>
            <a:ext cx="2175558" cy="33296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851022" y="1844641"/>
            <a:ext cx="3026590" cy="97934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25838" y="2739972"/>
            <a:ext cx="2868189" cy="534986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86439" y="790145"/>
            <a:ext cx="954139" cy="32135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614258" y="785830"/>
            <a:ext cx="1183396" cy="310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2023-10-26T13:21:50Z</dcterms:created>
  <dcterms:modified xsi:type="dcterms:W3CDTF">2023-10-26T13:21:50Z</dcterms:modified>
</cp:coreProperties>
</file>