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8" r:id="rId3"/>
    <p:sldId id="257" r:id="rId4"/>
    <p:sldId id="266" r:id="rId5"/>
    <p:sldId id="260" r:id="rId6"/>
    <p:sldId id="267" r:id="rId7"/>
    <p:sldId id="261" r:id="rId8"/>
    <p:sldId id="256" r:id="rId9"/>
    <p:sldId id="262" r:id="rId10"/>
    <p:sldId id="264" r:id="rId11"/>
    <p:sldId id="265" r:id="rId12"/>
    <p:sldId id="269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29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6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20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5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5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9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D7B3-E8E5-47A5-A35C-6E7FBDB717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320800"/>
            <a:ext cx="7766936" cy="2730036"/>
          </a:xfrm>
        </p:spPr>
        <p:txBody>
          <a:bodyPr/>
          <a:lstStyle/>
          <a:p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 맞춤 음원 사이트</a:t>
            </a:r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/>
            </a:r>
            <a:b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en-US" altLang="ko-KR" sz="8000" dirty="0" err="1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Ssavi</a:t>
            </a:r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en-US" altLang="ko-KR" sz="8000" dirty="0" err="1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SoundVision</a:t>
            </a:r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차성현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팀장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),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김남연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서준영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안지훈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이태주</a:t>
            </a:r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팀명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시커머스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구성원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및 역할 분담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458224"/>
            <a:ext cx="8970249" cy="510160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차성현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 :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 작업환경 세팅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branch merge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API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 통한 페이지 출력 및 유저 정보 연동 확인</a:t>
            </a: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  <a:p>
            <a:pPr marL="0" indent="0" fontAlgn="base">
              <a:buNone/>
            </a:pP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김남연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유저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인증 구현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buNone/>
            </a:pP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인증된 </a:t>
            </a:r>
            <a:r>
              <a:rPr lang="ko-KR" altLang="en-US" sz="15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유저별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등록 정보 입출력 설계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서준영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상세페이지</a:t>
            </a:r>
          </a:p>
          <a:p>
            <a:pPr marL="0" indent="0" fontAlgn="base">
              <a:buNone/>
            </a:pP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 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용하여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앨범 상세정보 출력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 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안지훈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 인증된 유저 정보를 토대로 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 '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  <a:p>
            <a:pPr marL="0" indent="0" fontAlgn="base">
              <a:buNone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이태주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buNone/>
            </a:pP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활용하여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추천음악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최신음악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 스타일 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정립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0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333" y="1930400"/>
            <a:ext cx="1304743" cy="3930651"/>
          </a:xfrm>
        </p:spPr>
        <p:txBody>
          <a:bodyPr vert="horz">
            <a:normAutofit fontScale="90000"/>
          </a:bodyPr>
          <a:lstStyle/>
          <a:p>
            <a:r>
              <a:rPr lang="en-US" altLang="ko-KR" dirty="0" smtClean="0"/>
              <a:t>10/17</a:t>
            </a:r>
            <a:br>
              <a:rPr lang="en-US" altLang="ko-KR" dirty="0" smtClean="0"/>
            </a:br>
            <a:r>
              <a:rPr lang="en-US" altLang="ko-KR" dirty="0" smtClean="0"/>
              <a:t>10/18</a:t>
            </a:r>
            <a:br>
              <a:rPr lang="en-US" altLang="ko-KR" dirty="0" smtClean="0"/>
            </a:br>
            <a:r>
              <a:rPr lang="en-US" altLang="ko-KR" dirty="0" smtClean="0"/>
              <a:t>10/20</a:t>
            </a:r>
            <a:br>
              <a:rPr lang="en-US" altLang="ko-KR" dirty="0" smtClean="0"/>
            </a:br>
            <a:r>
              <a:rPr lang="en-US" altLang="ko-KR" dirty="0" smtClean="0"/>
              <a:t>10/24</a:t>
            </a:r>
            <a:br>
              <a:rPr lang="en-US" altLang="ko-KR" dirty="0" smtClean="0"/>
            </a:br>
            <a:r>
              <a:rPr lang="en-US" altLang="ko-KR" dirty="0" smtClean="0"/>
              <a:t>10/25</a:t>
            </a:r>
            <a:br>
              <a:rPr lang="en-US" altLang="ko-KR" dirty="0" smtClean="0"/>
            </a:br>
            <a:r>
              <a:rPr lang="en-US" altLang="ko-KR" dirty="0" smtClean="0"/>
              <a:t>10/26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13852" y="2433982"/>
            <a:ext cx="7060150" cy="3930650"/>
          </a:xfrm>
        </p:spPr>
        <p:txBody>
          <a:bodyPr vert="horz">
            <a:normAutofit/>
          </a:bodyPr>
          <a:lstStyle/>
          <a:p>
            <a:r>
              <a:rPr lang="ko-KR" altLang="en-US" sz="2400" dirty="0" smtClean="0"/>
              <a:t>기획서 제출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audio_features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구현법</a:t>
            </a:r>
            <a:r>
              <a:rPr lang="ko-KR" altLang="en-US" sz="2400" dirty="0" smtClean="0"/>
              <a:t> 추가 회의</a:t>
            </a:r>
            <a:endParaRPr lang="en-US" altLang="ko-KR" sz="2400" dirty="0" smtClean="0"/>
          </a:p>
          <a:p>
            <a:r>
              <a:rPr lang="ko-KR" altLang="en-US" sz="2400" dirty="0" smtClean="0"/>
              <a:t>프로젝트 발표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기초 기능 구현 시작</a:t>
            </a:r>
            <a:endParaRPr lang="en-US" altLang="ko-KR" sz="2400" dirty="0" smtClean="0"/>
          </a:p>
          <a:p>
            <a:r>
              <a:rPr lang="ko-KR" altLang="en-US" sz="2400" dirty="0" smtClean="0"/>
              <a:t>기초 기능 구성 완료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 기능 구현 회의</a:t>
            </a:r>
            <a:endParaRPr lang="en-US" altLang="ko-KR" sz="2400" dirty="0" smtClean="0"/>
          </a:p>
          <a:p>
            <a:r>
              <a:rPr lang="ko-KR" altLang="en-US" sz="2400" dirty="0" smtClean="0"/>
              <a:t>모든 기능 구현 및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작성 완료</a:t>
            </a:r>
            <a:endParaRPr lang="en-US" altLang="ko-KR" sz="2400" dirty="0" smtClean="0"/>
          </a:p>
          <a:p>
            <a:r>
              <a:rPr lang="ko-KR" altLang="en-US" sz="2400" dirty="0" smtClean="0"/>
              <a:t>기능 테스트 및 버그 수정</a:t>
            </a:r>
            <a:endParaRPr lang="en-US" altLang="ko-KR" sz="2400" dirty="0" smtClean="0"/>
          </a:p>
          <a:p>
            <a:r>
              <a:rPr lang="ko-KR" altLang="en-US" sz="2400" dirty="0" smtClean="0"/>
              <a:t>프로젝트 결과 발표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수행 일정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0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 규칙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ko-KR" b="1" dirty="0"/>
              <a:t>본인에게 맡겨진 업무는 반드시 기한 내로 끝내야만 한다</a:t>
            </a:r>
            <a:r>
              <a:rPr lang="en-US" altLang="ko-KR" b="1" dirty="0" smtClean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ko-KR" altLang="ko-KR" dirty="0"/>
          </a:p>
          <a:p>
            <a:pPr>
              <a:buFont typeface="+mj-lt"/>
              <a:buAutoNum type="arabicPeriod"/>
            </a:pPr>
            <a:r>
              <a:rPr lang="ko-KR" altLang="ko-KR" dirty="0"/>
              <a:t>아침</a:t>
            </a:r>
            <a:r>
              <a:rPr lang="en-US" altLang="ko-KR" dirty="0"/>
              <a:t> 9</a:t>
            </a:r>
            <a:r>
              <a:rPr lang="ko-KR" altLang="ko-KR" dirty="0"/>
              <a:t>시부터 저녁</a:t>
            </a:r>
            <a:r>
              <a:rPr lang="en-US" altLang="ko-KR" dirty="0"/>
              <a:t> 6</a:t>
            </a:r>
            <a:r>
              <a:rPr lang="ko-KR" altLang="ko-KR" dirty="0"/>
              <a:t>시까지는 자유롭게 회의를 주최할 수 있으나 수업 종료 후 회의를 주최하면 </a:t>
            </a:r>
            <a:r>
              <a:rPr lang="ko-KR" altLang="ko-KR" b="1" dirty="0"/>
              <a:t>회의 참석에 동의한 팀원들만 참여</a:t>
            </a:r>
            <a:r>
              <a:rPr lang="ko-KR" altLang="ko-KR" dirty="0"/>
              <a:t>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ko-KR" dirty="0"/>
          </a:p>
          <a:p>
            <a:pPr>
              <a:buFont typeface="+mj-lt"/>
              <a:buAutoNum type="arabicPeriod"/>
            </a:pPr>
            <a:r>
              <a:rPr lang="ko-KR" altLang="ko-KR" dirty="0"/>
              <a:t>휴식시간은 자유롭게 가지되 아침</a:t>
            </a:r>
            <a:r>
              <a:rPr lang="en-US" altLang="ko-KR" dirty="0"/>
              <a:t> 9</a:t>
            </a:r>
            <a:r>
              <a:rPr lang="ko-KR" altLang="ko-KR" dirty="0"/>
              <a:t>시부터 저녁</a:t>
            </a:r>
            <a:r>
              <a:rPr lang="en-US" altLang="ko-KR" dirty="0"/>
              <a:t> 6</a:t>
            </a:r>
            <a:r>
              <a:rPr lang="ko-KR" altLang="ko-KR" dirty="0"/>
              <a:t>시까지 점심시간을 제외한 휴식시간은 </a:t>
            </a:r>
            <a:r>
              <a:rPr lang="ko-KR" altLang="ko-KR" b="1" dirty="0"/>
              <a:t>총</a:t>
            </a:r>
            <a:r>
              <a:rPr lang="en-US" altLang="ko-KR" b="1" dirty="0"/>
              <a:t> 80</a:t>
            </a:r>
            <a:r>
              <a:rPr lang="ko-KR" altLang="ko-KR" b="1" dirty="0"/>
              <a:t>분</a:t>
            </a:r>
            <a:r>
              <a:rPr lang="ko-KR" altLang="ko-KR" dirty="0"/>
              <a:t>으로 정하고 자율적으로 분배한다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ko-KR" dirty="0"/>
          </a:p>
          <a:p>
            <a:pPr>
              <a:buFont typeface="+mj-lt"/>
              <a:buAutoNum type="arabicPeriod"/>
            </a:pPr>
            <a:r>
              <a:rPr lang="ko-KR" altLang="ko-KR" dirty="0"/>
              <a:t>주석을 알아보기 쉽게 달아주자</a:t>
            </a:r>
            <a:r>
              <a:rPr lang="en-US" altLang="ko-KR" dirty="0"/>
              <a:t>. </a:t>
            </a:r>
            <a:r>
              <a:rPr lang="ko-KR" altLang="ko-KR" dirty="0"/>
              <a:t>나중에 코드 분석할 때 유용하게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1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0273" y="269019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7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주제 및 선정 배경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 기능 설명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사이트맵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일정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3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주제 및 선정 배경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0501"/>
            <a:ext cx="8339666" cy="5051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주제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음악 서비스 제공 사이트</a:t>
            </a:r>
            <a:endPara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5600" b="1" dirty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‘</a:t>
            </a:r>
            <a:r>
              <a:rPr lang="en-US" altLang="ko-KR" sz="5600" b="1" dirty="0" err="1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Ssavi</a:t>
            </a:r>
            <a:r>
              <a:rPr lang="en-US" altLang="ko-KR" sz="5600" b="1" dirty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(</a:t>
            </a:r>
            <a:r>
              <a:rPr lang="en-US" altLang="ko-KR" sz="5600" b="1" dirty="0" err="1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SoundVision</a:t>
            </a:r>
            <a:r>
              <a:rPr lang="en-US" altLang="ko-KR" sz="5600" b="1" dirty="0" smtClean="0">
                <a:solidFill>
                  <a:schemeClr val="accent2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)’</a:t>
            </a:r>
            <a:endParaRPr lang="en-US" altLang="ko-KR" sz="56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세계적으로 가장 규모가 크고 방대한 음원 데이터를 보유한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‘Spotify’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검색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제공하고 있다는 것을 알게 되었고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이것을 활용하여 사용자 맞춤 음악 제공 사이트를 만들 수 있겠다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생각하였습니다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활용하여 받은 다양한 데이터를 분석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시각화하여 사용자가 자신의 취향에 맞는 곡에 쉽게 접근할 수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있도록 돕는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28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Ssavi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시작하게 되었습니다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6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기존 음악 제공 사이트와 차별화 되는 점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기능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Spotify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비롯한 다른 사이트에서도 제공하는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일반 검색 기능에서 더 나아가 사용자의 관심 장르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좋아하는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음악의 특성을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취향에 맞는 음악을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쉽게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발견하고 저장할 수 있도록 도와주는 것이 다른 사이트에 없는 차별점입니다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음악 취향과 잘 맞는 아티스트와 연결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자주 듣는 음악 장르의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오디오 특징을 분석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시각화하여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좋아할만한 장르의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아티스트와 연결시켜 음반 시장 활성화에 도움을 주었으면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좋겠습니다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4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기능 설명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서비스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곡명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장르명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아티스트명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 키워드로 검색하여 결과를 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추천음악과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최신음악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회원가입 때 기재한 장르를 바탕으로 해당 장르의 인기 앨범 목록을 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현재를 기준으로 최신에 공개된 앨범 목록을 정렬한다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endPara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추가한 앨범과 재생목록에 추가한 곡에 쉽게 접근할 수 있도록 한다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eriod" startAt="3"/>
            </a:pP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수록곡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Audio_features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 받아온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정량값을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분석하여 시각화한 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좋아할 만한 다른 트랙을 추천한다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맵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4941" y="1550773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메인페이지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7288" y="1550773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1395" y="1541162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28434" y="4280244"/>
            <a:ext cx="1587842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플레이리스트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330" y="2871573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추천음악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26" idx="0"/>
          </p:cNvCxnSpPr>
          <p:nvPr/>
        </p:nvCxnSpPr>
        <p:spPr>
          <a:xfrm>
            <a:off x="3387812" y="2329249"/>
            <a:ext cx="0" cy="5450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연결선 13"/>
          <p:cNvCxnSpPr>
            <a:stCxn id="26" idx="3"/>
            <a:endCxn id="9" idx="0"/>
          </p:cNvCxnSpPr>
          <p:nvPr/>
        </p:nvCxnSpPr>
        <p:spPr>
          <a:xfrm>
            <a:off x="4110682" y="3263557"/>
            <a:ext cx="711673" cy="10166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연결선 15"/>
          <p:cNvCxnSpPr>
            <a:stCxn id="10" idx="3"/>
          </p:cNvCxnSpPr>
          <p:nvPr/>
        </p:nvCxnSpPr>
        <p:spPr>
          <a:xfrm>
            <a:off x="1942071" y="3260811"/>
            <a:ext cx="72287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/>
          <p:cNvCxnSpPr>
            <a:stCxn id="6" idx="3"/>
            <a:endCxn id="7" idx="1"/>
          </p:cNvCxnSpPr>
          <p:nvPr/>
        </p:nvCxnSpPr>
        <p:spPr>
          <a:xfrm>
            <a:off x="4110682" y="1940011"/>
            <a:ext cx="43660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stCxn id="7" idx="3"/>
            <a:endCxn id="8" idx="1"/>
          </p:cNvCxnSpPr>
          <p:nvPr/>
        </p:nvCxnSpPr>
        <p:spPr>
          <a:xfrm flipV="1">
            <a:off x="5993029" y="1930400"/>
            <a:ext cx="428366" cy="961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직사각형 25"/>
          <p:cNvSpPr/>
          <p:nvPr/>
        </p:nvSpPr>
        <p:spPr>
          <a:xfrm>
            <a:off x="2664941" y="2874319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최신음악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95234" y="2881184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마이페이지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/>
          <p:cNvCxnSpPr>
            <a:stCxn id="9" idx="0"/>
            <a:endCxn id="29" idx="2"/>
          </p:cNvCxnSpPr>
          <p:nvPr/>
        </p:nvCxnSpPr>
        <p:spPr>
          <a:xfrm flipV="1">
            <a:off x="4822355" y="3659660"/>
            <a:ext cx="995750" cy="620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직사각형 35"/>
          <p:cNvSpPr/>
          <p:nvPr/>
        </p:nvSpPr>
        <p:spPr>
          <a:xfrm>
            <a:off x="6055005" y="4280244"/>
            <a:ext cx="1516792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좋아요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43" name="직선 연결선 42"/>
          <p:cNvCxnSpPr>
            <a:stCxn id="29" idx="2"/>
            <a:endCxn id="36" idx="0"/>
          </p:cNvCxnSpPr>
          <p:nvPr/>
        </p:nvCxnSpPr>
        <p:spPr>
          <a:xfrm>
            <a:off x="5818105" y="3659660"/>
            <a:ext cx="995296" cy="620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직사각형 53"/>
          <p:cNvSpPr/>
          <p:nvPr/>
        </p:nvSpPr>
        <p:spPr>
          <a:xfrm>
            <a:off x="8105261" y="2491946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로그아웃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6" name="직선 연결선 55"/>
          <p:cNvCxnSpPr>
            <a:stCxn id="54" idx="1"/>
            <a:endCxn id="29" idx="3"/>
          </p:cNvCxnSpPr>
          <p:nvPr/>
        </p:nvCxnSpPr>
        <p:spPr>
          <a:xfrm flipH="1">
            <a:off x="6540975" y="2881184"/>
            <a:ext cx="1564286" cy="3892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직사각형 68"/>
          <p:cNvSpPr/>
          <p:nvPr/>
        </p:nvSpPr>
        <p:spPr>
          <a:xfrm>
            <a:off x="1580635" y="4280244"/>
            <a:ext cx="1445741" cy="105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앨범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상세페이지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1" name="직선 연결선 70"/>
          <p:cNvCxnSpPr>
            <a:stCxn id="10" idx="2"/>
            <a:endCxn id="69" idx="0"/>
          </p:cNvCxnSpPr>
          <p:nvPr/>
        </p:nvCxnSpPr>
        <p:spPr>
          <a:xfrm>
            <a:off x="1219201" y="3650049"/>
            <a:ext cx="1084305" cy="630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6" idx="2"/>
            <a:endCxn id="69" idx="0"/>
          </p:cNvCxnSpPr>
          <p:nvPr/>
        </p:nvCxnSpPr>
        <p:spPr>
          <a:xfrm flipH="1">
            <a:off x="2303506" y="3652795"/>
            <a:ext cx="1084306" cy="627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580634" y="5767174"/>
            <a:ext cx="1445741" cy="769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곡 분석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6" name="직선 연결선 75"/>
          <p:cNvCxnSpPr>
            <a:stCxn id="69" idx="2"/>
            <a:endCxn id="74" idx="0"/>
          </p:cNvCxnSpPr>
          <p:nvPr/>
        </p:nvCxnSpPr>
        <p:spPr>
          <a:xfrm flipH="1">
            <a:off x="2303505" y="5338119"/>
            <a:ext cx="1" cy="429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105261" y="4280244"/>
            <a:ext cx="1445741" cy="77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1" name="직선 연결선 90"/>
          <p:cNvCxnSpPr>
            <a:stCxn id="90" idx="0"/>
            <a:endCxn id="29" idx="2"/>
          </p:cNvCxnSpPr>
          <p:nvPr/>
        </p:nvCxnSpPr>
        <p:spPr>
          <a:xfrm flipH="1" flipV="1">
            <a:off x="5818105" y="3659660"/>
            <a:ext cx="3010027" cy="620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71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페이지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미리보기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6" y="1895544"/>
            <a:ext cx="257139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87" y="1895544"/>
            <a:ext cx="2615654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30" y="1786835"/>
            <a:ext cx="2703306" cy="388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9" y="1646487"/>
            <a:ext cx="2684585" cy="413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5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2799" y="3167739"/>
            <a:ext cx="1451429" cy="711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70818" y="2010227"/>
            <a:ext cx="1640114" cy="8708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Albums</a:t>
            </a:r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3280226" y="1865085"/>
            <a:ext cx="3222173" cy="1161142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Liked_album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70818" y="4163782"/>
            <a:ext cx="1640114" cy="9361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Tracks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 flipV="1">
            <a:off x="2264228" y="2445656"/>
            <a:ext cx="1015998" cy="10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stCxn id="8" idx="1"/>
            <a:endCxn id="9" idx="3"/>
          </p:cNvCxnSpPr>
          <p:nvPr/>
        </p:nvCxnSpPr>
        <p:spPr>
          <a:xfrm flipH="1">
            <a:off x="6502399" y="2445656"/>
            <a:ext cx="668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다이아몬드 21"/>
          <p:cNvSpPr/>
          <p:nvPr/>
        </p:nvSpPr>
        <p:spPr>
          <a:xfrm>
            <a:off x="3280226" y="4051297"/>
            <a:ext cx="3222173" cy="1161142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Play_list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4" idx="3"/>
            <a:endCxn id="22" idx="1"/>
          </p:cNvCxnSpPr>
          <p:nvPr/>
        </p:nvCxnSpPr>
        <p:spPr>
          <a:xfrm>
            <a:off x="2264228" y="3523339"/>
            <a:ext cx="1015998" cy="110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8" idx="2"/>
            <a:endCxn id="10" idx="0"/>
          </p:cNvCxnSpPr>
          <p:nvPr/>
        </p:nvCxnSpPr>
        <p:spPr>
          <a:xfrm>
            <a:off x="7990875" y="2881084"/>
            <a:ext cx="0" cy="128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stCxn id="10" idx="1"/>
            <a:endCxn id="22" idx="3"/>
          </p:cNvCxnSpPr>
          <p:nvPr/>
        </p:nvCxnSpPr>
        <p:spPr>
          <a:xfrm flipH="1">
            <a:off x="6502399" y="4631868"/>
            <a:ext cx="668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직사각형 30"/>
          <p:cNvSpPr/>
          <p:nvPr/>
        </p:nvSpPr>
        <p:spPr>
          <a:xfrm>
            <a:off x="4341584" y="5680525"/>
            <a:ext cx="2160815" cy="8708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Audio_features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10" idx="1"/>
            <a:endCxn id="31" idx="3"/>
          </p:cNvCxnSpPr>
          <p:nvPr/>
        </p:nvCxnSpPr>
        <p:spPr>
          <a:xfrm flipH="1">
            <a:off x="6502399" y="4631868"/>
            <a:ext cx="668419" cy="1484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812799" y="3292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ERD (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논리구조도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2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812799" y="3292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주요 테이블 조직도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650093"/>
            <a:ext cx="10193173" cy="4839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2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839</TotalTime>
  <Words>427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HY그래픽M</vt:lpstr>
      <vt:lpstr>나눔고딕</vt:lpstr>
      <vt:lpstr>나눔고딕 ExtraBold</vt:lpstr>
      <vt:lpstr>나눔손글씨 펜</vt:lpstr>
      <vt:lpstr>맑은 고딕</vt:lpstr>
      <vt:lpstr>휴먼모음T</vt:lpstr>
      <vt:lpstr>Arial</vt:lpstr>
      <vt:lpstr>Trebuchet MS</vt:lpstr>
      <vt:lpstr>Wingdings 3</vt:lpstr>
      <vt:lpstr>패싯</vt:lpstr>
      <vt:lpstr>사용자 맞춤 음원 사이트 Ssavi(SoundVision)</vt:lpstr>
      <vt:lpstr>목차</vt:lpstr>
      <vt:lpstr>1. 프로젝트 주제 및 선정 배경</vt:lpstr>
      <vt:lpstr>기존 음악 제공 사이트와 차별화 되는 점</vt:lpstr>
      <vt:lpstr>2. 구현 기능 설명</vt:lpstr>
      <vt:lpstr>3. 사이트 맵</vt:lpstr>
      <vt:lpstr>페이지 미리보기</vt:lpstr>
      <vt:lpstr>PowerPoint 프레젠테이션</vt:lpstr>
      <vt:lpstr>PowerPoint 프레젠테이션</vt:lpstr>
      <vt:lpstr>4. 구성원 및 역할 분담</vt:lpstr>
      <vt:lpstr>10/17 10/18 10/20 10/24 10/25 10/26</vt:lpstr>
      <vt:lpstr>팀 규칙</vt:lpstr>
      <vt:lpstr>프로젝트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Luen Arstery</dc:creator>
  <cp:lastModifiedBy>Luen Arstery</cp:lastModifiedBy>
  <cp:revision>30</cp:revision>
  <dcterms:created xsi:type="dcterms:W3CDTF">2023-10-16T05:24:01Z</dcterms:created>
  <dcterms:modified xsi:type="dcterms:W3CDTF">2023-10-18T08:01:00Z</dcterms:modified>
</cp:coreProperties>
</file>