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9" r:id="rId6"/>
    <p:sldId id="268" r:id="rId7"/>
    <p:sldId id="280" r:id="rId8"/>
    <p:sldId id="282" r:id="rId9"/>
    <p:sldId id="283" r:id="rId10"/>
    <p:sldId id="284" r:id="rId11"/>
    <p:sldId id="298" r:id="rId12"/>
    <p:sldId id="299" r:id="rId13"/>
    <p:sldId id="286" r:id="rId14"/>
    <p:sldId id="287" r:id="rId15"/>
    <p:sldId id="290" r:id="rId16"/>
    <p:sldId id="292" r:id="rId17"/>
    <p:sldId id="297" r:id="rId18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B41"/>
    <a:srgbClr val="5C6D7D"/>
    <a:srgbClr val="FFFFFF"/>
    <a:srgbClr val="B4B7BE"/>
    <a:srgbClr val="0EDEB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533" y="62"/>
      </p:cViewPr>
      <p:guideLst>
        <p:guide orient="horz" pos="57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EB5E-E52B-41F1-922C-342DC9DF2FC1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89D4C-5390-4D93-BA1B-0ED15AE8E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2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1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7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71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1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85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3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1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6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0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9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0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62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9D4C-5390-4D93-BA1B-0ED15AE8E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8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2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2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6535-753D-4CCF-B7FC-2DED07F5728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40EB-676B-4129-923F-375DC81D8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4"/>
            <a:ext cx="12192000" cy="51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5483" y="-35275"/>
            <a:ext cx="12200658" cy="5109792"/>
          </a:xfrm>
          <a:prstGeom prst="rect">
            <a:avLst/>
          </a:prstGeom>
          <a:solidFill>
            <a:srgbClr val="5C6D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5483" y="5025474"/>
            <a:ext cx="12200658" cy="1802976"/>
          </a:xfrm>
          <a:prstGeom prst="rect">
            <a:avLst/>
          </a:prstGeom>
          <a:solidFill>
            <a:srgbClr val="EAEA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11"/>
          <p:cNvSpPr>
            <a:spLocks noChangeArrowheads="1"/>
          </p:cNvSpPr>
          <p:nvPr/>
        </p:nvSpPr>
        <p:spPr bwMode="auto">
          <a:xfrm>
            <a:off x="9012674" y="3815687"/>
            <a:ext cx="231590" cy="463419"/>
          </a:xfrm>
          <a:prstGeom prst="chevron">
            <a:avLst>
              <a:gd name="adj" fmla="val 71727"/>
            </a:avLst>
          </a:prstGeom>
          <a:solidFill>
            <a:srgbClr val="B4B7BE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9" name="燕尾形 36"/>
          <p:cNvSpPr>
            <a:spLocks noChangeArrowheads="1"/>
          </p:cNvSpPr>
          <p:nvPr/>
        </p:nvSpPr>
        <p:spPr bwMode="auto">
          <a:xfrm flipH="1">
            <a:off x="3001243" y="3815687"/>
            <a:ext cx="231590" cy="463419"/>
          </a:xfrm>
          <a:prstGeom prst="chevron">
            <a:avLst>
              <a:gd name="adj" fmla="val 71727"/>
            </a:avLst>
          </a:prstGeom>
          <a:solidFill>
            <a:srgbClr val="B4B7BE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85419" y="3703042"/>
            <a:ext cx="719684" cy="719684"/>
            <a:chOff x="4585419" y="3703042"/>
            <a:chExt cx="719684" cy="719684"/>
          </a:xfrm>
        </p:grpSpPr>
        <p:sp>
          <p:nvSpPr>
            <p:cNvPr id="22" name="椭圆 21"/>
            <p:cNvSpPr/>
            <p:nvPr/>
          </p:nvSpPr>
          <p:spPr>
            <a:xfrm>
              <a:off x="4585419" y="3703042"/>
              <a:ext cx="719684" cy="719684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84"/>
            <p:cNvSpPr>
              <a:spLocks noChangeAspect="1" noEditPoints="1" noChangeArrowheads="1"/>
            </p:cNvSpPr>
            <p:nvPr/>
          </p:nvSpPr>
          <p:spPr bwMode="auto">
            <a:xfrm>
              <a:off x="4743766" y="3905248"/>
              <a:ext cx="401608" cy="397088"/>
            </a:xfrm>
            <a:custGeom>
              <a:avLst/>
              <a:gdLst>
                <a:gd name="T0" fmla="*/ 170 w 170"/>
                <a:gd name="T1" fmla="*/ 0 h 168"/>
                <a:gd name="T2" fmla="*/ 162 w 170"/>
                <a:gd name="T3" fmla="*/ 16 h 168"/>
                <a:gd name="T4" fmla="*/ 170 w 170"/>
                <a:gd name="T5" fmla="*/ 103 h 168"/>
                <a:gd name="T6" fmla="*/ 93 w 170"/>
                <a:gd name="T7" fmla="*/ 119 h 168"/>
                <a:gd name="T8" fmla="*/ 128 w 170"/>
                <a:gd name="T9" fmla="*/ 152 h 168"/>
                <a:gd name="T10" fmla="*/ 42 w 170"/>
                <a:gd name="T11" fmla="*/ 168 h 168"/>
                <a:gd name="T12" fmla="*/ 77 w 170"/>
                <a:gd name="T13" fmla="*/ 152 h 168"/>
                <a:gd name="T14" fmla="*/ 0 w 170"/>
                <a:gd name="T15" fmla="*/ 119 h 168"/>
                <a:gd name="T16" fmla="*/ 6 w 170"/>
                <a:gd name="T17" fmla="*/ 103 h 168"/>
                <a:gd name="T18" fmla="*/ 0 w 170"/>
                <a:gd name="T19" fmla="*/ 16 h 168"/>
                <a:gd name="T20" fmla="*/ 0 w 170"/>
                <a:gd name="T21" fmla="*/ 0 h 168"/>
                <a:gd name="T22" fmla="*/ 122 w 170"/>
                <a:gd name="T23" fmla="*/ 40 h 168"/>
                <a:gd name="T24" fmla="*/ 115 w 170"/>
                <a:gd name="T25" fmla="*/ 44 h 168"/>
                <a:gd name="T26" fmla="*/ 75 w 170"/>
                <a:gd name="T27" fmla="*/ 52 h 168"/>
                <a:gd name="T28" fmla="*/ 73 w 170"/>
                <a:gd name="T29" fmla="*/ 50 h 168"/>
                <a:gd name="T30" fmla="*/ 50 w 170"/>
                <a:gd name="T31" fmla="*/ 67 h 168"/>
                <a:gd name="T32" fmla="*/ 85 w 170"/>
                <a:gd name="T33" fmla="*/ 65 h 168"/>
                <a:gd name="T34" fmla="*/ 89 w 170"/>
                <a:gd name="T35" fmla="*/ 67 h 168"/>
                <a:gd name="T36" fmla="*/ 120 w 170"/>
                <a:gd name="T37" fmla="*/ 52 h 168"/>
                <a:gd name="T38" fmla="*/ 128 w 170"/>
                <a:gd name="T39" fmla="*/ 40 h 168"/>
                <a:gd name="T40" fmla="*/ 113 w 170"/>
                <a:gd name="T41" fmla="*/ 58 h 168"/>
                <a:gd name="T42" fmla="*/ 122 w 170"/>
                <a:gd name="T43" fmla="*/ 85 h 168"/>
                <a:gd name="T44" fmla="*/ 113 w 170"/>
                <a:gd name="T45" fmla="*/ 58 h 168"/>
                <a:gd name="T46" fmla="*/ 101 w 170"/>
                <a:gd name="T47" fmla="*/ 67 h 168"/>
                <a:gd name="T48" fmla="*/ 109 w 170"/>
                <a:gd name="T49" fmla="*/ 85 h 168"/>
                <a:gd name="T50" fmla="*/ 101 w 170"/>
                <a:gd name="T51" fmla="*/ 67 h 168"/>
                <a:gd name="T52" fmla="*/ 87 w 170"/>
                <a:gd name="T53" fmla="*/ 77 h 168"/>
                <a:gd name="T54" fmla="*/ 95 w 170"/>
                <a:gd name="T55" fmla="*/ 85 h 168"/>
                <a:gd name="T56" fmla="*/ 87 w 170"/>
                <a:gd name="T57" fmla="*/ 77 h 168"/>
                <a:gd name="T58" fmla="*/ 75 w 170"/>
                <a:gd name="T59" fmla="*/ 69 h 168"/>
                <a:gd name="T60" fmla="*/ 83 w 170"/>
                <a:gd name="T61" fmla="*/ 85 h 168"/>
                <a:gd name="T62" fmla="*/ 75 w 170"/>
                <a:gd name="T63" fmla="*/ 69 h 168"/>
                <a:gd name="T64" fmla="*/ 63 w 170"/>
                <a:gd name="T65" fmla="*/ 69 h 168"/>
                <a:gd name="T66" fmla="*/ 71 w 170"/>
                <a:gd name="T67" fmla="*/ 85 h 168"/>
                <a:gd name="T68" fmla="*/ 63 w 170"/>
                <a:gd name="T69" fmla="*/ 69 h 168"/>
                <a:gd name="T70" fmla="*/ 48 w 170"/>
                <a:gd name="T71" fmla="*/ 73 h 168"/>
                <a:gd name="T72" fmla="*/ 56 w 170"/>
                <a:gd name="T73" fmla="*/ 85 h 168"/>
                <a:gd name="T74" fmla="*/ 48 w 170"/>
                <a:gd name="T75" fmla="*/ 73 h 168"/>
                <a:gd name="T76" fmla="*/ 146 w 170"/>
                <a:gd name="T77" fmla="*/ 18 h 168"/>
                <a:gd name="T78" fmla="*/ 24 w 170"/>
                <a:gd name="T79" fmla="*/ 101 h 168"/>
                <a:gd name="T80" fmla="*/ 146 w 170"/>
                <a:gd name="T81" fmla="*/ 18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8"/>
                <a:gd name="T125" fmla="*/ 170 w 170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8">
                  <a:moveTo>
                    <a:pt x="0" y="0"/>
                  </a:moveTo>
                  <a:lnTo>
                    <a:pt x="170" y="0"/>
                  </a:lnTo>
                  <a:lnTo>
                    <a:pt x="170" y="16"/>
                  </a:lnTo>
                  <a:lnTo>
                    <a:pt x="162" y="16"/>
                  </a:lnTo>
                  <a:lnTo>
                    <a:pt x="162" y="103"/>
                  </a:lnTo>
                  <a:lnTo>
                    <a:pt x="170" y="103"/>
                  </a:lnTo>
                  <a:lnTo>
                    <a:pt x="170" y="119"/>
                  </a:lnTo>
                  <a:lnTo>
                    <a:pt x="93" y="119"/>
                  </a:lnTo>
                  <a:lnTo>
                    <a:pt x="93" y="152"/>
                  </a:lnTo>
                  <a:lnTo>
                    <a:pt x="128" y="152"/>
                  </a:lnTo>
                  <a:lnTo>
                    <a:pt x="128" y="168"/>
                  </a:lnTo>
                  <a:lnTo>
                    <a:pt x="42" y="168"/>
                  </a:lnTo>
                  <a:lnTo>
                    <a:pt x="42" y="152"/>
                  </a:lnTo>
                  <a:lnTo>
                    <a:pt x="77" y="152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40"/>
                  </a:moveTo>
                  <a:lnTo>
                    <a:pt x="122" y="40"/>
                  </a:lnTo>
                  <a:lnTo>
                    <a:pt x="113" y="40"/>
                  </a:lnTo>
                  <a:lnTo>
                    <a:pt x="115" y="44"/>
                  </a:lnTo>
                  <a:lnTo>
                    <a:pt x="87" y="61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3" y="50"/>
                  </a:lnTo>
                  <a:lnTo>
                    <a:pt x="48" y="61"/>
                  </a:lnTo>
                  <a:lnTo>
                    <a:pt x="50" y="67"/>
                  </a:lnTo>
                  <a:lnTo>
                    <a:pt x="73" y="56"/>
                  </a:lnTo>
                  <a:lnTo>
                    <a:pt x="85" y="65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117" y="48"/>
                  </a:lnTo>
                  <a:lnTo>
                    <a:pt x="120" y="52"/>
                  </a:lnTo>
                  <a:lnTo>
                    <a:pt x="124" y="46"/>
                  </a:lnTo>
                  <a:lnTo>
                    <a:pt x="128" y="40"/>
                  </a:lnTo>
                  <a:lnTo>
                    <a:pt x="128" y="40"/>
                  </a:lnTo>
                  <a:close/>
                  <a:moveTo>
                    <a:pt x="113" y="58"/>
                  </a:moveTo>
                  <a:lnTo>
                    <a:pt x="113" y="85"/>
                  </a:lnTo>
                  <a:lnTo>
                    <a:pt x="122" y="85"/>
                  </a:lnTo>
                  <a:lnTo>
                    <a:pt x="122" y="58"/>
                  </a:lnTo>
                  <a:lnTo>
                    <a:pt x="113" y="58"/>
                  </a:lnTo>
                  <a:lnTo>
                    <a:pt x="113" y="58"/>
                  </a:lnTo>
                  <a:close/>
                  <a:moveTo>
                    <a:pt x="101" y="67"/>
                  </a:moveTo>
                  <a:lnTo>
                    <a:pt x="101" y="85"/>
                  </a:lnTo>
                  <a:lnTo>
                    <a:pt x="109" y="85"/>
                  </a:lnTo>
                  <a:lnTo>
                    <a:pt x="109" y="67"/>
                  </a:lnTo>
                  <a:lnTo>
                    <a:pt x="101" y="67"/>
                  </a:lnTo>
                  <a:lnTo>
                    <a:pt x="101" y="67"/>
                  </a:lnTo>
                  <a:close/>
                  <a:moveTo>
                    <a:pt x="87" y="77"/>
                  </a:moveTo>
                  <a:lnTo>
                    <a:pt x="87" y="85"/>
                  </a:lnTo>
                  <a:lnTo>
                    <a:pt x="95" y="85"/>
                  </a:lnTo>
                  <a:lnTo>
                    <a:pt x="95" y="77"/>
                  </a:lnTo>
                  <a:lnTo>
                    <a:pt x="87" y="77"/>
                  </a:lnTo>
                  <a:lnTo>
                    <a:pt x="87" y="77"/>
                  </a:lnTo>
                  <a:close/>
                  <a:moveTo>
                    <a:pt x="75" y="69"/>
                  </a:moveTo>
                  <a:lnTo>
                    <a:pt x="75" y="85"/>
                  </a:lnTo>
                  <a:lnTo>
                    <a:pt x="83" y="85"/>
                  </a:lnTo>
                  <a:lnTo>
                    <a:pt x="83" y="69"/>
                  </a:lnTo>
                  <a:lnTo>
                    <a:pt x="75" y="69"/>
                  </a:lnTo>
                  <a:lnTo>
                    <a:pt x="75" y="69"/>
                  </a:lnTo>
                  <a:close/>
                  <a:moveTo>
                    <a:pt x="63" y="69"/>
                  </a:moveTo>
                  <a:lnTo>
                    <a:pt x="63" y="85"/>
                  </a:lnTo>
                  <a:lnTo>
                    <a:pt x="71" y="85"/>
                  </a:lnTo>
                  <a:lnTo>
                    <a:pt x="71" y="69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48" y="73"/>
                  </a:moveTo>
                  <a:lnTo>
                    <a:pt x="48" y="85"/>
                  </a:lnTo>
                  <a:lnTo>
                    <a:pt x="56" y="85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73"/>
                  </a:lnTo>
                  <a:close/>
                  <a:moveTo>
                    <a:pt x="146" y="18"/>
                  </a:moveTo>
                  <a:lnTo>
                    <a:pt x="24" y="18"/>
                  </a:lnTo>
                  <a:lnTo>
                    <a:pt x="24" y="101"/>
                  </a:lnTo>
                  <a:lnTo>
                    <a:pt x="146" y="101"/>
                  </a:lnTo>
                  <a:lnTo>
                    <a:pt x="146" y="18"/>
                  </a:ln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37547" y="3703042"/>
            <a:ext cx="714955" cy="714955"/>
            <a:chOff x="5737547" y="3703042"/>
            <a:chExt cx="714955" cy="714955"/>
          </a:xfrm>
        </p:grpSpPr>
        <p:sp>
          <p:nvSpPr>
            <p:cNvPr id="25" name="椭圆 24"/>
            <p:cNvSpPr/>
            <p:nvPr/>
          </p:nvSpPr>
          <p:spPr>
            <a:xfrm>
              <a:off x="5737547" y="3703042"/>
              <a:ext cx="714955" cy="714955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37"/>
            <p:cNvGrpSpPr>
              <a:grpSpLocks/>
            </p:cNvGrpSpPr>
            <p:nvPr/>
          </p:nvGrpSpPr>
          <p:grpSpPr bwMode="auto">
            <a:xfrm>
              <a:off x="5845886" y="3868032"/>
              <a:ext cx="493879" cy="398149"/>
              <a:chOff x="316517" y="428157"/>
              <a:chExt cx="763002" cy="615108"/>
            </a:xfrm>
          </p:grpSpPr>
          <p:sp>
            <p:nvSpPr>
              <p:cNvPr id="27" name="圆角矩形 35"/>
              <p:cNvSpPr>
                <a:spLocks noChangeArrowheads="1"/>
              </p:cNvSpPr>
              <p:nvPr/>
            </p:nvSpPr>
            <p:spPr bwMode="auto">
              <a:xfrm>
                <a:off x="377825" y="428157"/>
                <a:ext cx="640387" cy="368076"/>
              </a:xfrm>
              <a:prstGeom prst="roundRect">
                <a:avLst>
                  <a:gd name="adj" fmla="val 8903"/>
                </a:avLst>
              </a:prstGeom>
              <a:noFill/>
              <a:ln w="28575">
                <a:solidFill>
                  <a:srgbClr val="B4B7BE"/>
                </a:solidFill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梯形 36"/>
              <p:cNvSpPr>
                <a:spLocks noChangeArrowheads="1"/>
              </p:cNvSpPr>
              <p:nvPr/>
            </p:nvSpPr>
            <p:spPr bwMode="auto">
              <a:xfrm flipV="1">
                <a:off x="316517" y="836912"/>
                <a:ext cx="763002" cy="206353"/>
              </a:xfrm>
              <a:custGeom>
                <a:avLst/>
                <a:gdLst>
                  <a:gd name="T0" fmla="*/ 737215 w 21600"/>
                  <a:gd name="T1" fmla="*/ 103177 h 21600"/>
                  <a:gd name="T2" fmla="*/ 381501 w 21600"/>
                  <a:gd name="T3" fmla="*/ 206353 h 21600"/>
                  <a:gd name="T4" fmla="*/ 25787 w 21600"/>
                  <a:gd name="T5" fmla="*/ 103177 h 21600"/>
                  <a:gd name="T6" fmla="*/ 38150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0 w 21600"/>
                  <a:gd name="T13" fmla="*/ 2530 h 21600"/>
                  <a:gd name="T14" fmla="*/ 19070 w 21600"/>
                  <a:gd name="T15" fmla="*/ 190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60" y="21600"/>
                    </a:lnTo>
                    <a:lnTo>
                      <a:pt x="201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4B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2" name="标题 4"/>
          <p:cNvSpPr txBox="1">
            <a:spLocks/>
          </p:cNvSpPr>
          <p:nvPr/>
        </p:nvSpPr>
        <p:spPr>
          <a:xfrm>
            <a:off x="4612310" y="1066726"/>
            <a:ext cx="2925437" cy="17142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rgbClr val="B4B7BE"/>
                </a:solidFill>
                <a:latin typeface="Impact MT Std" pitchFamily="34" charset="0"/>
              </a:rPr>
              <a:t>2019</a:t>
            </a:r>
            <a:endParaRPr lang="zh-CN" altLang="en-US" sz="8800" dirty="0">
              <a:solidFill>
                <a:srgbClr val="B4B7BE"/>
              </a:solidFill>
              <a:latin typeface="Impact MT Std" pitchFamily="34" charset="0"/>
            </a:endParaRPr>
          </a:p>
        </p:txBody>
      </p:sp>
      <p:sp>
        <p:nvSpPr>
          <p:cNvPr id="33" name="标题 4"/>
          <p:cNvSpPr txBox="1">
            <a:spLocks/>
          </p:cNvSpPr>
          <p:nvPr/>
        </p:nvSpPr>
        <p:spPr>
          <a:xfrm>
            <a:off x="2209155" y="2348880"/>
            <a:ext cx="763284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rgbClr val="B4B7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39464"/>
            <a:ext cx="12195175" cy="45719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98481" y="4689140"/>
            <a:ext cx="792088" cy="792088"/>
          </a:xfrm>
          <a:prstGeom prst="ellipse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>
            <a:spLocks/>
          </p:cNvSpPr>
          <p:nvPr/>
        </p:nvSpPr>
        <p:spPr>
          <a:xfrm>
            <a:off x="5519126" y="4689140"/>
            <a:ext cx="114976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Impact MT Std" pitchFamily="34" charset="0"/>
              </a:rPr>
              <a:t>START</a:t>
            </a:r>
            <a:endParaRPr lang="zh-CN" altLang="en-US" sz="2000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39" name="文本框 29"/>
          <p:cNvSpPr txBox="1"/>
          <p:nvPr/>
        </p:nvSpPr>
        <p:spPr>
          <a:xfrm>
            <a:off x="2664259" y="5684759"/>
            <a:ext cx="6866656" cy="584775"/>
          </a:xfrm>
          <a:prstGeom prst="rect">
            <a:avLst/>
          </a:prstGeom>
          <a:noFill/>
          <a:ln>
            <a:solidFill>
              <a:srgbClr val="FC4B4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rgbClr val="FC4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小组成员：杨露露，郭莎莎，吴翔宇，吕嘉皓，张宇，张纪生</a:t>
            </a:r>
            <a:endParaRPr lang="en-US" altLang="zh-CN" sz="1600" spc="300" dirty="0">
              <a:solidFill>
                <a:srgbClr val="FC4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pc="300" dirty="0">
                <a:solidFill>
                  <a:srgbClr val="FC4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300" dirty="0">
                <a:solidFill>
                  <a:srgbClr val="FC4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制作：郭莎莎，杨露露</a:t>
            </a:r>
            <a:endParaRPr lang="en-US" altLang="zh-CN" sz="1600" spc="300" dirty="0">
              <a:solidFill>
                <a:srgbClr val="FC4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48857" y="3703042"/>
            <a:ext cx="720081" cy="720081"/>
            <a:chOff x="3448857" y="3703042"/>
            <a:chExt cx="720081" cy="720081"/>
          </a:xfrm>
        </p:grpSpPr>
        <p:sp>
          <p:nvSpPr>
            <p:cNvPr id="11" name="椭圆 10"/>
            <p:cNvSpPr/>
            <p:nvPr/>
          </p:nvSpPr>
          <p:spPr>
            <a:xfrm>
              <a:off x="3448857" y="3703042"/>
              <a:ext cx="720081" cy="720081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595204" y="3808793"/>
              <a:ext cx="437633" cy="525616"/>
              <a:chOff x="5501727" y="1556792"/>
              <a:chExt cx="1019228" cy="1224136"/>
            </a:xfrm>
            <a:solidFill>
              <a:srgbClr val="B4B7BE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5617267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501727" y="1876363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933775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818235" y="2141536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285135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169595" y="1700808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8113811" y="3717032"/>
            <a:ext cx="694337" cy="694337"/>
            <a:chOff x="8113811" y="3717032"/>
            <a:chExt cx="694337" cy="694337"/>
          </a:xfrm>
        </p:grpSpPr>
        <p:sp>
          <p:nvSpPr>
            <p:cNvPr id="50" name="椭圆 49"/>
            <p:cNvSpPr/>
            <p:nvPr/>
          </p:nvSpPr>
          <p:spPr>
            <a:xfrm>
              <a:off x="8113811" y="3717032"/>
              <a:ext cx="694337" cy="694337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9"/>
            <p:cNvSpPr>
              <a:spLocks noChangeAspect="1" noEditPoints="1" noChangeArrowheads="1"/>
            </p:cNvSpPr>
            <p:nvPr/>
          </p:nvSpPr>
          <p:spPr bwMode="auto">
            <a:xfrm>
              <a:off x="8226760" y="3856523"/>
              <a:ext cx="480992" cy="438697"/>
            </a:xfrm>
            <a:custGeom>
              <a:avLst/>
              <a:gdLst>
                <a:gd name="T0" fmla="*/ 141 w 181"/>
                <a:gd name="T1" fmla="*/ 0 h 165"/>
                <a:gd name="T2" fmla="*/ 149 w 181"/>
                <a:gd name="T3" fmla="*/ 8 h 165"/>
                <a:gd name="T4" fmla="*/ 134 w 181"/>
                <a:gd name="T5" fmla="*/ 47 h 165"/>
                <a:gd name="T6" fmla="*/ 33 w 181"/>
                <a:gd name="T7" fmla="*/ 14 h 165"/>
                <a:gd name="T8" fmla="*/ 39 w 181"/>
                <a:gd name="T9" fmla="*/ 20 h 165"/>
                <a:gd name="T10" fmla="*/ 51 w 181"/>
                <a:gd name="T11" fmla="*/ 31 h 165"/>
                <a:gd name="T12" fmla="*/ 33 w 181"/>
                <a:gd name="T13" fmla="*/ 39 h 165"/>
                <a:gd name="T14" fmla="*/ 39 w 181"/>
                <a:gd name="T15" fmla="*/ 45 h 165"/>
                <a:gd name="T16" fmla="*/ 51 w 181"/>
                <a:gd name="T17" fmla="*/ 55 h 165"/>
                <a:gd name="T18" fmla="*/ 33 w 181"/>
                <a:gd name="T19" fmla="*/ 63 h 165"/>
                <a:gd name="T20" fmla="*/ 39 w 181"/>
                <a:gd name="T21" fmla="*/ 67 h 165"/>
                <a:gd name="T22" fmla="*/ 51 w 181"/>
                <a:gd name="T23" fmla="*/ 77 h 165"/>
                <a:gd name="T24" fmla="*/ 33 w 181"/>
                <a:gd name="T25" fmla="*/ 86 h 165"/>
                <a:gd name="T26" fmla="*/ 39 w 181"/>
                <a:gd name="T27" fmla="*/ 90 h 165"/>
                <a:gd name="T28" fmla="*/ 51 w 181"/>
                <a:gd name="T29" fmla="*/ 100 h 165"/>
                <a:gd name="T30" fmla="*/ 33 w 181"/>
                <a:gd name="T31" fmla="*/ 110 h 165"/>
                <a:gd name="T32" fmla="*/ 39 w 181"/>
                <a:gd name="T33" fmla="*/ 116 h 165"/>
                <a:gd name="T34" fmla="*/ 51 w 181"/>
                <a:gd name="T35" fmla="*/ 126 h 165"/>
                <a:gd name="T36" fmla="*/ 33 w 181"/>
                <a:gd name="T37" fmla="*/ 134 h 165"/>
                <a:gd name="T38" fmla="*/ 33 w 181"/>
                <a:gd name="T39" fmla="*/ 151 h 165"/>
                <a:gd name="T40" fmla="*/ 134 w 181"/>
                <a:gd name="T41" fmla="*/ 118 h 165"/>
                <a:gd name="T42" fmla="*/ 149 w 181"/>
                <a:gd name="T43" fmla="*/ 157 h 165"/>
                <a:gd name="T44" fmla="*/ 141 w 181"/>
                <a:gd name="T45" fmla="*/ 165 h 165"/>
                <a:gd name="T46" fmla="*/ 19 w 181"/>
                <a:gd name="T47" fmla="*/ 165 h 165"/>
                <a:gd name="T48" fmla="*/ 19 w 181"/>
                <a:gd name="T49" fmla="*/ 146 h 165"/>
                <a:gd name="T50" fmla="*/ 0 w 181"/>
                <a:gd name="T51" fmla="*/ 132 h 165"/>
                <a:gd name="T52" fmla="*/ 19 w 181"/>
                <a:gd name="T53" fmla="*/ 120 h 165"/>
                <a:gd name="T54" fmla="*/ 0 w 181"/>
                <a:gd name="T55" fmla="*/ 108 h 165"/>
                <a:gd name="T56" fmla="*/ 19 w 181"/>
                <a:gd name="T57" fmla="*/ 98 h 165"/>
                <a:gd name="T58" fmla="*/ 0 w 181"/>
                <a:gd name="T59" fmla="*/ 83 h 165"/>
                <a:gd name="T60" fmla="*/ 19 w 181"/>
                <a:gd name="T61" fmla="*/ 75 h 165"/>
                <a:gd name="T62" fmla="*/ 0 w 181"/>
                <a:gd name="T63" fmla="*/ 61 h 165"/>
                <a:gd name="T64" fmla="*/ 19 w 181"/>
                <a:gd name="T65" fmla="*/ 51 h 165"/>
                <a:gd name="T66" fmla="*/ 0 w 181"/>
                <a:gd name="T67" fmla="*/ 39 h 165"/>
                <a:gd name="T68" fmla="*/ 19 w 181"/>
                <a:gd name="T69" fmla="*/ 8 h 165"/>
                <a:gd name="T70" fmla="*/ 27 w 181"/>
                <a:gd name="T71" fmla="*/ 0 h 165"/>
                <a:gd name="T72" fmla="*/ 63 w 181"/>
                <a:gd name="T73" fmla="*/ 79 h 165"/>
                <a:gd name="T74" fmla="*/ 84 w 181"/>
                <a:gd name="T75" fmla="*/ 88 h 165"/>
                <a:gd name="T76" fmla="*/ 63 w 181"/>
                <a:gd name="T77" fmla="*/ 79 h 165"/>
                <a:gd name="T78" fmla="*/ 63 w 181"/>
                <a:gd name="T79" fmla="*/ 61 h 165"/>
                <a:gd name="T80" fmla="*/ 100 w 181"/>
                <a:gd name="T81" fmla="*/ 69 h 165"/>
                <a:gd name="T82" fmla="*/ 63 w 181"/>
                <a:gd name="T83" fmla="*/ 61 h 165"/>
                <a:gd name="T84" fmla="*/ 63 w 181"/>
                <a:gd name="T85" fmla="*/ 45 h 165"/>
                <a:gd name="T86" fmla="*/ 116 w 181"/>
                <a:gd name="T87" fmla="*/ 53 h 165"/>
                <a:gd name="T88" fmla="*/ 63 w 181"/>
                <a:gd name="T89" fmla="*/ 45 h 165"/>
                <a:gd name="T90" fmla="*/ 63 w 181"/>
                <a:gd name="T91" fmla="*/ 29 h 165"/>
                <a:gd name="T92" fmla="*/ 116 w 181"/>
                <a:gd name="T93" fmla="*/ 35 h 165"/>
                <a:gd name="T94" fmla="*/ 63 w 181"/>
                <a:gd name="T95" fmla="*/ 29 h 165"/>
                <a:gd name="T96" fmla="*/ 84 w 181"/>
                <a:gd name="T97" fmla="*/ 130 h 165"/>
                <a:gd name="T98" fmla="*/ 106 w 181"/>
                <a:gd name="T99" fmla="*/ 130 h 165"/>
                <a:gd name="T100" fmla="*/ 86 w 181"/>
                <a:gd name="T101" fmla="*/ 108 h 165"/>
                <a:gd name="T102" fmla="*/ 84 w 181"/>
                <a:gd name="T103" fmla="*/ 130 h 165"/>
                <a:gd name="T104" fmla="*/ 161 w 181"/>
                <a:gd name="T105" fmla="*/ 37 h 165"/>
                <a:gd name="T106" fmla="*/ 116 w 181"/>
                <a:gd name="T107" fmla="*/ 120 h 165"/>
                <a:gd name="T108" fmla="*/ 161 w 181"/>
                <a:gd name="T109" fmla="*/ 37 h 1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1"/>
                <a:gd name="T166" fmla="*/ 0 h 165"/>
                <a:gd name="T167" fmla="*/ 181 w 181"/>
                <a:gd name="T168" fmla="*/ 165 h 1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1" h="165">
                  <a:moveTo>
                    <a:pt x="27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49" y="8"/>
                  </a:lnTo>
                  <a:lnTo>
                    <a:pt x="149" y="35"/>
                  </a:lnTo>
                  <a:lnTo>
                    <a:pt x="134" y="47"/>
                  </a:lnTo>
                  <a:lnTo>
                    <a:pt x="134" y="14"/>
                  </a:lnTo>
                  <a:lnTo>
                    <a:pt x="33" y="14"/>
                  </a:lnTo>
                  <a:lnTo>
                    <a:pt x="33" y="25"/>
                  </a:lnTo>
                  <a:lnTo>
                    <a:pt x="39" y="20"/>
                  </a:lnTo>
                  <a:lnTo>
                    <a:pt x="47" y="18"/>
                  </a:lnTo>
                  <a:lnTo>
                    <a:pt x="51" y="31"/>
                  </a:lnTo>
                  <a:lnTo>
                    <a:pt x="45" y="35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9" y="45"/>
                  </a:lnTo>
                  <a:lnTo>
                    <a:pt x="47" y="41"/>
                  </a:lnTo>
                  <a:lnTo>
                    <a:pt x="51" y="55"/>
                  </a:lnTo>
                  <a:lnTo>
                    <a:pt x="45" y="57"/>
                  </a:lnTo>
                  <a:lnTo>
                    <a:pt x="33" y="63"/>
                  </a:lnTo>
                  <a:lnTo>
                    <a:pt x="33" y="71"/>
                  </a:lnTo>
                  <a:lnTo>
                    <a:pt x="39" y="67"/>
                  </a:lnTo>
                  <a:lnTo>
                    <a:pt x="47" y="65"/>
                  </a:lnTo>
                  <a:lnTo>
                    <a:pt x="51" y="77"/>
                  </a:lnTo>
                  <a:lnTo>
                    <a:pt x="45" y="81"/>
                  </a:lnTo>
                  <a:lnTo>
                    <a:pt x="33" y="86"/>
                  </a:lnTo>
                  <a:lnTo>
                    <a:pt x="33" y="94"/>
                  </a:lnTo>
                  <a:lnTo>
                    <a:pt x="39" y="90"/>
                  </a:lnTo>
                  <a:lnTo>
                    <a:pt x="47" y="88"/>
                  </a:lnTo>
                  <a:lnTo>
                    <a:pt x="51" y="100"/>
                  </a:lnTo>
                  <a:lnTo>
                    <a:pt x="45" y="104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39" y="116"/>
                  </a:lnTo>
                  <a:lnTo>
                    <a:pt x="47" y="112"/>
                  </a:lnTo>
                  <a:lnTo>
                    <a:pt x="51" y="126"/>
                  </a:lnTo>
                  <a:lnTo>
                    <a:pt x="45" y="128"/>
                  </a:lnTo>
                  <a:lnTo>
                    <a:pt x="33" y="134"/>
                  </a:lnTo>
                  <a:lnTo>
                    <a:pt x="33" y="146"/>
                  </a:lnTo>
                  <a:lnTo>
                    <a:pt x="33" y="151"/>
                  </a:lnTo>
                  <a:lnTo>
                    <a:pt x="134" y="151"/>
                  </a:lnTo>
                  <a:lnTo>
                    <a:pt x="134" y="118"/>
                  </a:lnTo>
                  <a:lnTo>
                    <a:pt x="149" y="106"/>
                  </a:lnTo>
                  <a:lnTo>
                    <a:pt x="149" y="157"/>
                  </a:lnTo>
                  <a:lnTo>
                    <a:pt x="149" y="165"/>
                  </a:lnTo>
                  <a:lnTo>
                    <a:pt x="141" y="165"/>
                  </a:lnTo>
                  <a:lnTo>
                    <a:pt x="27" y="165"/>
                  </a:lnTo>
                  <a:lnTo>
                    <a:pt x="19" y="165"/>
                  </a:lnTo>
                  <a:lnTo>
                    <a:pt x="19" y="157"/>
                  </a:lnTo>
                  <a:lnTo>
                    <a:pt x="19" y="146"/>
                  </a:lnTo>
                  <a:lnTo>
                    <a:pt x="4" y="146"/>
                  </a:lnTo>
                  <a:lnTo>
                    <a:pt x="0" y="132"/>
                  </a:lnTo>
                  <a:lnTo>
                    <a:pt x="19" y="124"/>
                  </a:lnTo>
                  <a:lnTo>
                    <a:pt x="19" y="120"/>
                  </a:lnTo>
                  <a:lnTo>
                    <a:pt x="4" y="120"/>
                  </a:lnTo>
                  <a:lnTo>
                    <a:pt x="0" y="108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4" y="75"/>
                  </a:lnTo>
                  <a:lnTo>
                    <a:pt x="0" y="61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4" y="51"/>
                  </a:lnTo>
                  <a:lnTo>
                    <a:pt x="0" y="39"/>
                  </a:lnTo>
                  <a:lnTo>
                    <a:pt x="19" y="31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63" y="79"/>
                  </a:moveTo>
                  <a:lnTo>
                    <a:pt x="63" y="88"/>
                  </a:lnTo>
                  <a:lnTo>
                    <a:pt x="84" y="88"/>
                  </a:lnTo>
                  <a:lnTo>
                    <a:pt x="84" y="79"/>
                  </a:lnTo>
                  <a:lnTo>
                    <a:pt x="63" y="79"/>
                  </a:lnTo>
                  <a:lnTo>
                    <a:pt x="63" y="79"/>
                  </a:lnTo>
                  <a:close/>
                  <a:moveTo>
                    <a:pt x="63" y="61"/>
                  </a:moveTo>
                  <a:lnTo>
                    <a:pt x="63" y="69"/>
                  </a:lnTo>
                  <a:lnTo>
                    <a:pt x="100" y="69"/>
                  </a:lnTo>
                  <a:lnTo>
                    <a:pt x="100" y="61"/>
                  </a:lnTo>
                  <a:lnTo>
                    <a:pt x="63" y="61"/>
                  </a:lnTo>
                  <a:lnTo>
                    <a:pt x="63" y="61"/>
                  </a:lnTo>
                  <a:close/>
                  <a:moveTo>
                    <a:pt x="63" y="45"/>
                  </a:moveTo>
                  <a:lnTo>
                    <a:pt x="63" y="53"/>
                  </a:lnTo>
                  <a:lnTo>
                    <a:pt x="116" y="53"/>
                  </a:lnTo>
                  <a:lnTo>
                    <a:pt x="116" y="45"/>
                  </a:lnTo>
                  <a:lnTo>
                    <a:pt x="63" y="45"/>
                  </a:lnTo>
                  <a:lnTo>
                    <a:pt x="63" y="45"/>
                  </a:lnTo>
                  <a:close/>
                  <a:moveTo>
                    <a:pt x="63" y="29"/>
                  </a:moveTo>
                  <a:lnTo>
                    <a:pt x="63" y="35"/>
                  </a:lnTo>
                  <a:lnTo>
                    <a:pt x="116" y="35"/>
                  </a:lnTo>
                  <a:lnTo>
                    <a:pt x="116" y="29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84" y="130"/>
                  </a:moveTo>
                  <a:lnTo>
                    <a:pt x="96" y="130"/>
                  </a:lnTo>
                  <a:lnTo>
                    <a:pt x="106" y="130"/>
                  </a:lnTo>
                  <a:lnTo>
                    <a:pt x="96" y="118"/>
                  </a:lnTo>
                  <a:lnTo>
                    <a:pt x="86" y="108"/>
                  </a:lnTo>
                  <a:lnTo>
                    <a:pt x="86" y="120"/>
                  </a:lnTo>
                  <a:lnTo>
                    <a:pt x="84" y="130"/>
                  </a:lnTo>
                  <a:lnTo>
                    <a:pt x="84" y="130"/>
                  </a:lnTo>
                  <a:close/>
                  <a:moveTo>
                    <a:pt x="161" y="37"/>
                  </a:moveTo>
                  <a:lnTo>
                    <a:pt x="96" y="100"/>
                  </a:lnTo>
                  <a:lnTo>
                    <a:pt x="116" y="120"/>
                  </a:lnTo>
                  <a:lnTo>
                    <a:pt x="181" y="57"/>
                  </a:lnTo>
                  <a:lnTo>
                    <a:pt x="161" y="37"/>
                  </a:ln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41387" y="3703042"/>
            <a:ext cx="694337" cy="694337"/>
            <a:chOff x="6941387" y="3703042"/>
            <a:chExt cx="694337" cy="694337"/>
          </a:xfrm>
        </p:grpSpPr>
        <p:sp>
          <p:nvSpPr>
            <p:cNvPr id="30" name="椭圆 29"/>
            <p:cNvSpPr/>
            <p:nvPr/>
          </p:nvSpPr>
          <p:spPr>
            <a:xfrm>
              <a:off x="6941387" y="3703042"/>
              <a:ext cx="694337" cy="694337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116"/>
            <p:cNvGrpSpPr>
              <a:grpSpLocks/>
            </p:cNvGrpSpPr>
            <p:nvPr/>
          </p:nvGrpSpPr>
          <p:grpSpPr bwMode="auto">
            <a:xfrm>
              <a:off x="7039431" y="3776818"/>
              <a:ext cx="448698" cy="525518"/>
              <a:chOff x="0" y="0"/>
              <a:chExt cx="1223776" cy="1433216"/>
            </a:xfrm>
            <a:solidFill>
              <a:srgbClr val="B4B7BE"/>
            </a:solidFill>
          </p:grpSpPr>
          <p:grpSp>
            <p:nvGrpSpPr>
              <p:cNvPr id="55" name="组合 111"/>
              <p:cNvGrpSpPr>
                <a:grpSpLocks/>
              </p:cNvGrpSpPr>
              <p:nvPr/>
            </p:nvGrpSpPr>
            <p:grpSpPr bwMode="auto">
              <a:xfrm>
                <a:off x="0" y="0"/>
                <a:ext cx="1223776" cy="1433216"/>
                <a:chOff x="0" y="0"/>
                <a:chExt cx="1223776" cy="1433216"/>
              </a:xfrm>
              <a:grpFill/>
            </p:grpSpPr>
            <p:sp>
              <p:nvSpPr>
                <p:cNvPr id="57" name="任意多边形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8988" cy="1208988"/>
                </a:xfrm>
                <a:custGeom>
                  <a:avLst/>
                  <a:gdLst>
                    <a:gd name="T0" fmla="*/ 604493 w 1208988"/>
                    <a:gd name="T1" fmla="*/ 172493 h 1208988"/>
                    <a:gd name="T2" fmla="*/ 172493 w 1208988"/>
                    <a:gd name="T3" fmla="*/ 604493 h 1208988"/>
                    <a:gd name="T4" fmla="*/ 604493 w 1208988"/>
                    <a:gd name="T5" fmla="*/ 1036493 h 1208988"/>
                    <a:gd name="T6" fmla="*/ 1036493 w 1208988"/>
                    <a:gd name="T7" fmla="*/ 604493 h 1208988"/>
                    <a:gd name="T8" fmla="*/ 604493 w 1208988"/>
                    <a:gd name="T9" fmla="*/ 172493 h 1208988"/>
                    <a:gd name="T10" fmla="*/ 604494 w 1208988"/>
                    <a:gd name="T11" fmla="*/ 0 h 1208988"/>
                    <a:gd name="T12" fmla="*/ 1208988 w 1208988"/>
                    <a:gd name="T13" fmla="*/ 604494 h 1208988"/>
                    <a:gd name="T14" fmla="*/ 604494 w 1208988"/>
                    <a:gd name="T15" fmla="*/ 1208988 h 1208988"/>
                    <a:gd name="T16" fmla="*/ 0 w 1208988"/>
                    <a:gd name="T17" fmla="*/ 604494 h 1208988"/>
                    <a:gd name="T18" fmla="*/ 604494 w 1208988"/>
                    <a:gd name="T19" fmla="*/ 0 h 12089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08988"/>
                    <a:gd name="T31" fmla="*/ 0 h 1208988"/>
                    <a:gd name="T32" fmla="*/ 1208988 w 1208988"/>
                    <a:gd name="T33" fmla="*/ 1208988 h 120898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08988" h="1208988">
                      <a:moveTo>
                        <a:pt x="604493" y="172493"/>
                      </a:moveTo>
                      <a:cubicBezTo>
                        <a:pt x="365906" y="172493"/>
                        <a:pt x="172493" y="365906"/>
                        <a:pt x="172493" y="604493"/>
                      </a:cubicBezTo>
                      <a:cubicBezTo>
                        <a:pt x="172493" y="843080"/>
                        <a:pt x="365906" y="1036493"/>
                        <a:pt x="604493" y="1036493"/>
                      </a:cubicBezTo>
                      <a:cubicBezTo>
                        <a:pt x="843080" y="1036493"/>
                        <a:pt x="1036493" y="843080"/>
                        <a:pt x="1036493" y="604493"/>
                      </a:cubicBezTo>
                      <a:cubicBezTo>
                        <a:pt x="1036493" y="365906"/>
                        <a:pt x="843080" y="172493"/>
                        <a:pt x="604493" y="172493"/>
                      </a:cubicBezTo>
                      <a:close/>
                      <a:moveTo>
                        <a:pt x="604494" y="0"/>
                      </a:moveTo>
                      <a:cubicBezTo>
                        <a:pt x="938347" y="0"/>
                        <a:pt x="1208988" y="270641"/>
                        <a:pt x="1208988" y="604494"/>
                      </a:cubicBezTo>
                      <a:cubicBezTo>
                        <a:pt x="1208988" y="938347"/>
                        <a:pt x="938347" y="1208988"/>
                        <a:pt x="604494" y="1208988"/>
                      </a:cubicBezTo>
                      <a:cubicBezTo>
                        <a:pt x="270641" y="1208988"/>
                        <a:pt x="0" y="938347"/>
                        <a:pt x="0" y="604494"/>
                      </a:cubicBezTo>
                      <a:cubicBezTo>
                        <a:pt x="0" y="270641"/>
                        <a:pt x="270641" y="0"/>
                        <a:pt x="6044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矩形 113"/>
                <p:cNvSpPr>
                  <a:spLocks noChangeArrowheads="1"/>
                </p:cNvSpPr>
                <p:nvPr/>
              </p:nvSpPr>
              <p:spPr bwMode="auto">
                <a:xfrm rot="2709662">
                  <a:off x="839707" y="1049147"/>
                  <a:ext cx="496626" cy="2715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6" name="矩形 115"/>
              <p:cNvSpPr>
                <a:spLocks noChangeArrowheads="1"/>
              </p:cNvSpPr>
              <p:nvPr/>
            </p:nvSpPr>
            <p:spPr bwMode="auto">
              <a:xfrm>
                <a:off x="403756" y="540994"/>
                <a:ext cx="432000" cy="144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166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  <p:bldP spid="33" grpId="0"/>
      <p:bldP spid="34" grpId="0" animBg="1"/>
      <p:bldP spid="35" grpId="0" animBg="1"/>
      <p:bldP spid="36" grpId="0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0580" y="-27386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2658292" y="3122802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5C6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Freeform 62"/>
          <p:cNvSpPr>
            <a:spLocks noEditPoints="1"/>
          </p:cNvSpPr>
          <p:nvPr/>
        </p:nvSpPr>
        <p:spPr bwMode="auto">
          <a:xfrm>
            <a:off x="842745" y="2940819"/>
            <a:ext cx="1157341" cy="935727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文本框 70"/>
          <p:cNvSpPr txBox="1"/>
          <p:nvPr/>
        </p:nvSpPr>
        <p:spPr>
          <a:xfrm>
            <a:off x="1082089" y="3868550"/>
            <a:ext cx="153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43" name="文本框 73"/>
          <p:cNvSpPr txBox="1"/>
          <p:nvPr/>
        </p:nvSpPr>
        <p:spPr>
          <a:xfrm>
            <a:off x="2324122" y="3640005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教师界面</a:t>
            </a:r>
          </a:p>
        </p:txBody>
      </p:sp>
      <p:sp>
        <p:nvSpPr>
          <p:cNvPr id="46" name="Rectangle 4"/>
          <p:cNvSpPr/>
          <p:nvPr/>
        </p:nvSpPr>
        <p:spPr>
          <a:xfrm flipH="1">
            <a:off x="4785896" y="548680"/>
            <a:ext cx="7000324" cy="5688632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  <p:sp>
        <p:nvSpPr>
          <p:cNvPr id="29" name="标题 4">
            <a:extLst>
              <a:ext uri="{FF2B5EF4-FFF2-40B4-BE49-F238E27FC236}">
                <a16:creationId xmlns:a16="http://schemas.microsoft.com/office/drawing/2014/main" id="{D0F8A78E-2BE2-4ED8-928E-CA8929A09184}"/>
              </a:ext>
            </a:extLst>
          </p:cNvPr>
          <p:cNvSpPr txBox="1">
            <a:spLocks/>
          </p:cNvSpPr>
          <p:nvPr/>
        </p:nvSpPr>
        <p:spPr>
          <a:xfrm>
            <a:off x="883962" y="862609"/>
            <a:ext cx="2880320" cy="4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r>
              <a:rPr lang="en-US" altLang="zh-CN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代码编辑部分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18">
            <a:extLst>
              <a:ext uri="{FF2B5EF4-FFF2-40B4-BE49-F238E27FC236}">
                <a16:creationId xmlns:a16="http://schemas.microsoft.com/office/drawing/2014/main" id="{62126430-4F33-4D98-8BC9-C4D16F3AAB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 flipV="1">
            <a:off x="2173179" y="3291997"/>
            <a:ext cx="270626" cy="233373"/>
          </a:xfrm>
          <a:prstGeom prst="triangle">
            <a:avLst>
              <a:gd name="adj" fmla="val 50000"/>
            </a:avLst>
          </a:prstGeom>
          <a:solidFill>
            <a:srgbClr val="FC4B4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1" name="文本框 73">
            <a:extLst>
              <a:ext uri="{FF2B5EF4-FFF2-40B4-BE49-F238E27FC236}">
                <a16:creationId xmlns:a16="http://schemas.microsoft.com/office/drawing/2014/main" id="{03711DBA-EDDD-42AA-A80C-6035314FE3F9}"/>
              </a:ext>
            </a:extLst>
          </p:cNvPr>
          <p:cNvSpPr txBox="1"/>
          <p:nvPr/>
        </p:nvSpPr>
        <p:spPr>
          <a:xfrm>
            <a:off x="7537747" y="630932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制作者：郭莎莎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C82CDE-DD94-4AA0-8F63-EB2BF4F66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6" y="942077"/>
            <a:ext cx="7013822" cy="37370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91E29D-6B91-4DCF-8BEB-686F5ADEC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95" y="1844824"/>
            <a:ext cx="2267924" cy="40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38" grpId="0" animBg="1"/>
      <p:bldP spid="41" grpId="0" animBg="1"/>
      <p:bldP spid="42" grpId="0"/>
      <p:bldP spid="43" grpId="0"/>
      <p:bldP spid="46" grpId="0" animBg="1"/>
      <p:bldP spid="29" grpId="0"/>
      <p:bldP spid="30" grpId="0" animBg="1"/>
      <p:bldP spid="30" grpId="1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0580" y="-27386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2658292" y="3122802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5C6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Freeform 62"/>
          <p:cNvSpPr>
            <a:spLocks noEditPoints="1"/>
          </p:cNvSpPr>
          <p:nvPr/>
        </p:nvSpPr>
        <p:spPr bwMode="auto">
          <a:xfrm>
            <a:off x="842745" y="2940819"/>
            <a:ext cx="1157341" cy="935727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文本框 70"/>
          <p:cNvSpPr txBox="1"/>
          <p:nvPr/>
        </p:nvSpPr>
        <p:spPr>
          <a:xfrm>
            <a:off x="1082089" y="3868550"/>
            <a:ext cx="153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43" name="文本框 73"/>
          <p:cNvSpPr txBox="1"/>
          <p:nvPr/>
        </p:nvSpPr>
        <p:spPr>
          <a:xfrm>
            <a:off x="2324122" y="3640005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管理员界面</a:t>
            </a:r>
          </a:p>
        </p:txBody>
      </p:sp>
      <p:sp>
        <p:nvSpPr>
          <p:cNvPr id="46" name="Rectangle 4"/>
          <p:cNvSpPr/>
          <p:nvPr/>
        </p:nvSpPr>
        <p:spPr>
          <a:xfrm flipH="1">
            <a:off x="4785896" y="548680"/>
            <a:ext cx="7000324" cy="5688632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标题 4">
            <a:extLst>
              <a:ext uri="{FF2B5EF4-FFF2-40B4-BE49-F238E27FC236}">
                <a16:creationId xmlns:a16="http://schemas.microsoft.com/office/drawing/2014/main" id="{D0F8A78E-2BE2-4ED8-928E-CA8929A09184}"/>
              </a:ext>
            </a:extLst>
          </p:cNvPr>
          <p:cNvSpPr txBox="1">
            <a:spLocks/>
          </p:cNvSpPr>
          <p:nvPr/>
        </p:nvSpPr>
        <p:spPr>
          <a:xfrm>
            <a:off x="883962" y="862609"/>
            <a:ext cx="2880320" cy="4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r>
              <a:rPr lang="en-US" altLang="zh-CN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代码编辑部分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18">
            <a:extLst>
              <a:ext uri="{FF2B5EF4-FFF2-40B4-BE49-F238E27FC236}">
                <a16:creationId xmlns:a16="http://schemas.microsoft.com/office/drawing/2014/main" id="{62126430-4F33-4D98-8BC9-C4D16F3AAB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 flipV="1">
            <a:off x="2173179" y="3291997"/>
            <a:ext cx="270626" cy="233373"/>
          </a:xfrm>
          <a:prstGeom prst="triangle">
            <a:avLst>
              <a:gd name="adj" fmla="val 50000"/>
            </a:avLst>
          </a:prstGeom>
          <a:solidFill>
            <a:srgbClr val="FC4B4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0" name="文本框 73">
            <a:extLst>
              <a:ext uri="{FF2B5EF4-FFF2-40B4-BE49-F238E27FC236}">
                <a16:creationId xmlns:a16="http://schemas.microsoft.com/office/drawing/2014/main" id="{9B02F936-F60F-4789-902D-278262560A35}"/>
              </a:ext>
            </a:extLst>
          </p:cNvPr>
          <p:cNvSpPr txBox="1"/>
          <p:nvPr/>
        </p:nvSpPr>
        <p:spPr>
          <a:xfrm>
            <a:off x="7825779" y="630932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制作者：张纪生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1660A0-6D7D-4DD3-B3D3-767C7CA9AE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96" y="760870"/>
            <a:ext cx="7000324" cy="2596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DFFE6C-25C2-41F9-AE5B-E78EF5A0C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06" y="1405160"/>
            <a:ext cx="2483647" cy="45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5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38" grpId="0" animBg="1"/>
      <p:bldP spid="41" grpId="0" animBg="1"/>
      <p:bldP spid="42" grpId="0"/>
      <p:bldP spid="43" grpId="0"/>
      <p:bldP spid="46" grpId="0" animBg="1"/>
      <p:bldP spid="29" grpId="0"/>
      <p:bldP spid="30" grpId="0" animBg="1"/>
      <p:bldP spid="30" grpId="1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0580" y="-27386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2658292" y="3122802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5C6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Freeform 62"/>
          <p:cNvSpPr>
            <a:spLocks noEditPoints="1"/>
          </p:cNvSpPr>
          <p:nvPr/>
        </p:nvSpPr>
        <p:spPr bwMode="auto">
          <a:xfrm>
            <a:off x="842745" y="2940819"/>
            <a:ext cx="1157341" cy="935727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文本框 70"/>
          <p:cNvSpPr txBox="1"/>
          <p:nvPr/>
        </p:nvSpPr>
        <p:spPr>
          <a:xfrm>
            <a:off x="1082089" y="3868550"/>
            <a:ext cx="153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43" name="文本框 73"/>
          <p:cNvSpPr txBox="1"/>
          <p:nvPr/>
        </p:nvSpPr>
        <p:spPr>
          <a:xfrm>
            <a:off x="2324122" y="3640005"/>
            <a:ext cx="153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学生界面</a:t>
            </a:r>
          </a:p>
        </p:txBody>
      </p:sp>
      <p:sp>
        <p:nvSpPr>
          <p:cNvPr id="46" name="Rectangle 4"/>
          <p:cNvSpPr/>
          <p:nvPr/>
        </p:nvSpPr>
        <p:spPr>
          <a:xfrm flipH="1">
            <a:off x="4785896" y="548680"/>
            <a:ext cx="7000324" cy="5688632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标题 4">
            <a:extLst>
              <a:ext uri="{FF2B5EF4-FFF2-40B4-BE49-F238E27FC236}">
                <a16:creationId xmlns:a16="http://schemas.microsoft.com/office/drawing/2014/main" id="{D0F8A78E-2BE2-4ED8-928E-CA8929A09184}"/>
              </a:ext>
            </a:extLst>
          </p:cNvPr>
          <p:cNvSpPr txBox="1">
            <a:spLocks/>
          </p:cNvSpPr>
          <p:nvPr/>
        </p:nvSpPr>
        <p:spPr>
          <a:xfrm>
            <a:off x="883962" y="862609"/>
            <a:ext cx="2880320" cy="4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r>
              <a:rPr lang="en-US" altLang="zh-CN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代码编辑部分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18">
            <a:extLst>
              <a:ext uri="{FF2B5EF4-FFF2-40B4-BE49-F238E27FC236}">
                <a16:creationId xmlns:a16="http://schemas.microsoft.com/office/drawing/2014/main" id="{62126430-4F33-4D98-8BC9-C4D16F3AAB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 flipV="1">
            <a:off x="2173179" y="3291997"/>
            <a:ext cx="270626" cy="233373"/>
          </a:xfrm>
          <a:prstGeom prst="triangle">
            <a:avLst>
              <a:gd name="adj" fmla="val 50000"/>
            </a:avLst>
          </a:prstGeom>
          <a:solidFill>
            <a:srgbClr val="FC4B41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0" name="文本框 73">
            <a:extLst>
              <a:ext uri="{FF2B5EF4-FFF2-40B4-BE49-F238E27FC236}">
                <a16:creationId xmlns:a16="http://schemas.microsoft.com/office/drawing/2014/main" id="{116B4925-CE11-467D-95E5-80DD730B7397}"/>
              </a:ext>
            </a:extLst>
          </p:cNvPr>
          <p:cNvSpPr txBox="1"/>
          <p:nvPr/>
        </p:nvSpPr>
        <p:spPr>
          <a:xfrm>
            <a:off x="7516614" y="6352916"/>
            <a:ext cx="232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制作者：杨露露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67582-DE84-461A-AA6F-A2B32F2AA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72" y="560511"/>
            <a:ext cx="6768753" cy="32645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FEBFC3-030D-421B-9277-9881497B08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23" y="3543996"/>
            <a:ext cx="6796402" cy="26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1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38" grpId="0" animBg="1"/>
      <p:bldP spid="41" grpId="0" animBg="1"/>
      <p:bldP spid="42" grpId="0"/>
      <p:bldP spid="43" grpId="0"/>
      <p:bldP spid="46" grpId="0" animBg="1"/>
      <p:bldP spid="29" grpId="0"/>
      <p:bldP spid="30" grpId="0" animBg="1"/>
      <p:bldP spid="30" grpId="1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3093" y="-27384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79483" y="2685986"/>
            <a:ext cx="3848125" cy="472433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spcCol="0" rtlCol="0" anchor="ctr"/>
          <a:lstStyle/>
          <a:p>
            <a:pPr algn="ctr"/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79483" y="4271902"/>
            <a:ext cx="3496976" cy="472433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spcCol="0"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79480" y="1910359"/>
            <a:ext cx="4320721" cy="472433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spcCol="0"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93507" y="3478944"/>
            <a:ext cx="4117605" cy="472433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spcCol="0" rtlCol="0" anchor="ctr"/>
          <a:lstStyle/>
          <a:p>
            <a:pPr algn="ctr"/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40"/>
          <p:cNvSpPr txBox="1"/>
          <p:nvPr/>
        </p:nvSpPr>
        <p:spPr>
          <a:xfrm>
            <a:off x="4079482" y="1988840"/>
            <a:ext cx="3204477" cy="31547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吕嘉皓：数据库设计</a:t>
            </a:r>
          </a:p>
        </p:txBody>
      </p:sp>
      <p:sp>
        <p:nvSpPr>
          <p:cNvPr id="38" name="标题 4">
            <a:extLst>
              <a:ext uri="{FF2B5EF4-FFF2-40B4-BE49-F238E27FC236}">
                <a16:creationId xmlns:a16="http://schemas.microsoft.com/office/drawing/2014/main" id="{6B485EF4-0EE0-4501-B3A0-86F7400F8795}"/>
              </a:ext>
            </a:extLst>
          </p:cNvPr>
          <p:cNvSpPr txBox="1">
            <a:spLocks/>
          </p:cNvSpPr>
          <p:nvPr/>
        </p:nvSpPr>
        <p:spPr>
          <a:xfrm>
            <a:off x="841003" y="862609"/>
            <a:ext cx="2880320" cy="4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r>
              <a:rPr lang="en-US" altLang="zh-CN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代码编辑部分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6BB481BF-89BA-4991-BF29-72B81D9668EE}"/>
              </a:ext>
            </a:extLst>
          </p:cNvPr>
          <p:cNvSpPr>
            <a:spLocks noEditPoints="1"/>
          </p:cNvSpPr>
          <p:nvPr/>
        </p:nvSpPr>
        <p:spPr bwMode="auto">
          <a:xfrm>
            <a:off x="842745" y="2940819"/>
            <a:ext cx="1157341" cy="935727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文本框 70">
            <a:extLst>
              <a:ext uri="{FF2B5EF4-FFF2-40B4-BE49-F238E27FC236}">
                <a16:creationId xmlns:a16="http://schemas.microsoft.com/office/drawing/2014/main" id="{0C8323C0-FA33-4AFA-A6CC-D369796A6302}"/>
              </a:ext>
            </a:extLst>
          </p:cNvPr>
          <p:cNvSpPr txBox="1"/>
          <p:nvPr/>
        </p:nvSpPr>
        <p:spPr>
          <a:xfrm>
            <a:off x="1082089" y="3868550"/>
            <a:ext cx="153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2FE837-8B11-4E27-96B0-33D93F52EFA3}"/>
              </a:ext>
            </a:extLst>
          </p:cNvPr>
          <p:cNvSpPr txBox="1"/>
          <p:nvPr/>
        </p:nvSpPr>
        <p:spPr>
          <a:xfrm>
            <a:off x="4093507" y="2762803"/>
            <a:ext cx="3204477" cy="31547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  宇：数据库搭建</a:t>
            </a: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BF760E9D-048C-4EE1-A611-28E1D598A440}"/>
              </a:ext>
            </a:extLst>
          </p:cNvPr>
          <p:cNvSpPr txBox="1"/>
          <p:nvPr/>
        </p:nvSpPr>
        <p:spPr>
          <a:xfrm>
            <a:off x="4093506" y="3570933"/>
            <a:ext cx="3204477" cy="31547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吴翔宇：登录功能</a:t>
            </a:r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C66DBCDC-CE82-4876-886A-AE7C73B2729F}"/>
              </a:ext>
            </a:extLst>
          </p:cNvPr>
          <p:cNvSpPr txBox="1"/>
          <p:nvPr/>
        </p:nvSpPr>
        <p:spPr>
          <a:xfrm>
            <a:off x="4079481" y="4363891"/>
            <a:ext cx="3204477" cy="31547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吕嘉皓：后台整体架构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C237AF-1642-43C2-9847-9C8D26CCF3BA}"/>
              </a:ext>
            </a:extLst>
          </p:cNvPr>
          <p:cNvSpPr/>
          <p:nvPr/>
        </p:nvSpPr>
        <p:spPr>
          <a:xfrm>
            <a:off x="4079481" y="5044318"/>
            <a:ext cx="4320721" cy="472433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spcCol="0" rtlCol="0" anchor="ctr"/>
          <a:lstStyle/>
          <a:p>
            <a:pPr algn="ctr"/>
            <a:endParaRPr lang="zh-CN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0">
            <a:extLst>
              <a:ext uri="{FF2B5EF4-FFF2-40B4-BE49-F238E27FC236}">
                <a16:creationId xmlns:a16="http://schemas.microsoft.com/office/drawing/2014/main" id="{14512AEF-54BB-431A-AC78-D9A5B193E1B9}"/>
              </a:ext>
            </a:extLst>
          </p:cNvPr>
          <p:cNvSpPr txBox="1"/>
          <p:nvPr/>
        </p:nvSpPr>
        <p:spPr>
          <a:xfrm>
            <a:off x="4086588" y="5119514"/>
            <a:ext cx="4124524" cy="31547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吴翔宇，吕嘉皓，张宇：数据库的增删改查</a:t>
            </a:r>
          </a:p>
        </p:txBody>
      </p:sp>
    </p:spTree>
    <p:extLst>
      <p:ext uri="{BB962C8B-B14F-4D97-AF65-F5344CB8AC3E}">
        <p14:creationId xmlns:p14="http://schemas.microsoft.com/office/powerpoint/2010/main" val="3400145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35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5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150"/>
                            </p:stCondLst>
                            <p:childTnLst>
                              <p:par>
                                <p:cTn id="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32" grpId="0" animBg="1"/>
      <p:bldP spid="35" grpId="0" animBg="1"/>
      <p:bldP spid="56" grpId="0" animBg="1"/>
      <p:bldP spid="58" grpId="0" animBg="1"/>
      <p:bldP spid="59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27384"/>
            <a:ext cx="12195174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标题 4"/>
          <p:cNvSpPr txBox="1">
            <a:spLocks/>
          </p:cNvSpPr>
          <p:nvPr/>
        </p:nvSpPr>
        <p:spPr>
          <a:xfrm>
            <a:off x="4657427" y="2408312"/>
            <a:ext cx="2520280" cy="9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</a:p>
        </p:txBody>
      </p:sp>
      <p:sp>
        <p:nvSpPr>
          <p:cNvPr id="79" name="标题 4"/>
          <p:cNvSpPr txBox="1">
            <a:spLocks/>
          </p:cNvSpPr>
          <p:nvPr/>
        </p:nvSpPr>
        <p:spPr>
          <a:xfrm>
            <a:off x="4657427" y="1628800"/>
            <a:ext cx="5040560" cy="110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5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燕尾形 11"/>
          <p:cNvSpPr>
            <a:spLocks noChangeArrowheads="1"/>
          </p:cNvSpPr>
          <p:nvPr/>
        </p:nvSpPr>
        <p:spPr bwMode="auto">
          <a:xfrm>
            <a:off x="9121923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5C6D7D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1" name="燕尾形 11"/>
          <p:cNvSpPr>
            <a:spLocks noChangeArrowheads="1"/>
          </p:cNvSpPr>
          <p:nvPr/>
        </p:nvSpPr>
        <p:spPr bwMode="auto">
          <a:xfrm>
            <a:off x="9337947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5C6D7D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305499" y="4466010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7507" y="4653137"/>
            <a:ext cx="45719" cy="529150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305499" y="5114082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90" name="标题 4"/>
          <p:cNvSpPr txBox="1">
            <a:spLocks/>
          </p:cNvSpPr>
          <p:nvPr/>
        </p:nvSpPr>
        <p:spPr>
          <a:xfrm>
            <a:off x="5665539" y="4192164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标题 4"/>
          <p:cNvSpPr txBox="1">
            <a:spLocks/>
          </p:cNvSpPr>
          <p:nvPr/>
        </p:nvSpPr>
        <p:spPr>
          <a:xfrm>
            <a:off x="5665539" y="4840236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9196" y="1671952"/>
            <a:ext cx="1685040" cy="1685040"/>
            <a:chOff x="2569196" y="1671952"/>
            <a:chExt cx="1685040" cy="1685040"/>
          </a:xfrm>
        </p:grpSpPr>
        <p:sp>
          <p:nvSpPr>
            <p:cNvPr id="94" name="椭圆 93"/>
            <p:cNvSpPr/>
            <p:nvPr/>
          </p:nvSpPr>
          <p:spPr>
            <a:xfrm>
              <a:off x="2569196" y="1671952"/>
              <a:ext cx="1685040" cy="1685040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grpSp>
          <p:nvGrpSpPr>
            <p:cNvPr id="27" name="组合 116"/>
            <p:cNvGrpSpPr>
              <a:grpSpLocks/>
            </p:cNvGrpSpPr>
            <p:nvPr/>
          </p:nvGrpSpPr>
          <p:grpSpPr bwMode="auto">
            <a:xfrm>
              <a:off x="2772760" y="1868182"/>
              <a:ext cx="1103629" cy="1292579"/>
              <a:chOff x="0" y="0"/>
              <a:chExt cx="1223776" cy="1433216"/>
            </a:xfrm>
            <a:solidFill>
              <a:srgbClr val="B4B7BE"/>
            </a:solidFill>
          </p:grpSpPr>
          <p:grpSp>
            <p:nvGrpSpPr>
              <p:cNvPr id="29" name="组合 111"/>
              <p:cNvGrpSpPr>
                <a:grpSpLocks/>
              </p:cNvGrpSpPr>
              <p:nvPr/>
            </p:nvGrpSpPr>
            <p:grpSpPr bwMode="auto">
              <a:xfrm>
                <a:off x="0" y="0"/>
                <a:ext cx="1223776" cy="1433216"/>
                <a:chOff x="0" y="0"/>
                <a:chExt cx="1223776" cy="1433216"/>
              </a:xfrm>
              <a:grpFill/>
            </p:grpSpPr>
            <p:sp>
              <p:nvSpPr>
                <p:cNvPr id="31" name="任意多边形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8988" cy="1208988"/>
                </a:xfrm>
                <a:custGeom>
                  <a:avLst/>
                  <a:gdLst>
                    <a:gd name="T0" fmla="*/ 604493 w 1208988"/>
                    <a:gd name="T1" fmla="*/ 172493 h 1208988"/>
                    <a:gd name="T2" fmla="*/ 172493 w 1208988"/>
                    <a:gd name="T3" fmla="*/ 604493 h 1208988"/>
                    <a:gd name="T4" fmla="*/ 604493 w 1208988"/>
                    <a:gd name="T5" fmla="*/ 1036493 h 1208988"/>
                    <a:gd name="T6" fmla="*/ 1036493 w 1208988"/>
                    <a:gd name="T7" fmla="*/ 604493 h 1208988"/>
                    <a:gd name="T8" fmla="*/ 604493 w 1208988"/>
                    <a:gd name="T9" fmla="*/ 172493 h 1208988"/>
                    <a:gd name="T10" fmla="*/ 604494 w 1208988"/>
                    <a:gd name="T11" fmla="*/ 0 h 1208988"/>
                    <a:gd name="T12" fmla="*/ 1208988 w 1208988"/>
                    <a:gd name="T13" fmla="*/ 604494 h 1208988"/>
                    <a:gd name="T14" fmla="*/ 604494 w 1208988"/>
                    <a:gd name="T15" fmla="*/ 1208988 h 1208988"/>
                    <a:gd name="T16" fmla="*/ 0 w 1208988"/>
                    <a:gd name="T17" fmla="*/ 604494 h 1208988"/>
                    <a:gd name="T18" fmla="*/ 604494 w 1208988"/>
                    <a:gd name="T19" fmla="*/ 0 h 12089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08988"/>
                    <a:gd name="T31" fmla="*/ 0 h 1208988"/>
                    <a:gd name="T32" fmla="*/ 1208988 w 1208988"/>
                    <a:gd name="T33" fmla="*/ 1208988 h 120898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08988" h="1208988">
                      <a:moveTo>
                        <a:pt x="604493" y="172493"/>
                      </a:moveTo>
                      <a:cubicBezTo>
                        <a:pt x="365906" y="172493"/>
                        <a:pt x="172493" y="365906"/>
                        <a:pt x="172493" y="604493"/>
                      </a:cubicBezTo>
                      <a:cubicBezTo>
                        <a:pt x="172493" y="843080"/>
                        <a:pt x="365906" y="1036493"/>
                        <a:pt x="604493" y="1036493"/>
                      </a:cubicBezTo>
                      <a:cubicBezTo>
                        <a:pt x="843080" y="1036493"/>
                        <a:pt x="1036493" y="843080"/>
                        <a:pt x="1036493" y="604493"/>
                      </a:cubicBezTo>
                      <a:cubicBezTo>
                        <a:pt x="1036493" y="365906"/>
                        <a:pt x="843080" y="172493"/>
                        <a:pt x="604493" y="172493"/>
                      </a:cubicBezTo>
                      <a:close/>
                      <a:moveTo>
                        <a:pt x="604494" y="0"/>
                      </a:moveTo>
                      <a:cubicBezTo>
                        <a:pt x="938347" y="0"/>
                        <a:pt x="1208988" y="270641"/>
                        <a:pt x="1208988" y="604494"/>
                      </a:cubicBezTo>
                      <a:cubicBezTo>
                        <a:pt x="1208988" y="938347"/>
                        <a:pt x="938347" y="1208988"/>
                        <a:pt x="604494" y="1208988"/>
                      </a:cubicBezTo>
                      <a:cubicBezTo>
                        <a:pt x="270641" y="1208988"/>
                        <a:pt x="0" y="938347"/>
                        <a:pt x="0" y="604494"/>
                      </a:cubicBezTo>
                      <a:cubicBezTo>
                        <a:pt x="0" y="270641"/>
                        <a:pt x="270641" y="0"/>
                        <a:pt x="604494" y="0"/>
                      </a:cubicBezTo>
                      <a:close/>
                    </a:path>
                  </a:pathLst>
                </a:custGeom>
                <a:solidFill>
                  <a:srgbClr val="5C6D7D"/>
                </a:solidFill>
                <a:ln w="25400">
                  <a:solidFill>
                    <a:srgbClr val="5C6D7D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矩形 113"/>
                <p:cNvSpPr>
                  <a:spLocks noChangeArrowheads="1"/>
                </p:cNvSpPr>
                <p:nvPr/>
              </p:nvSpPr>
              <p:spPr bwMode="auto">
                <a:xfrm rot="2709662">
                  <a:off x="839707" y="1049147"/>
                  <a:ext cx="496626" cy="271512"/>
                </a:xfrm>
                <a:prstGeom prst="rect">
                  <a:avLst/>
                </a:prstGeom>
                <a:solidFill>
                  <a:srgbClr val="5C6D7D"/>
                </a:solidFill>
                <a:ln w="25400">
                  <a:solidFill>
                    <a:srgbClr val="5C6D7D"/>
                  </a:solidFill>
                  <a:bevel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0" name="矩形 115"/>
              <p:cNvSpPr>
                <a:spLocks noChangeArrowheads="1"/>
              </p:cNvSpPr>
              <p:nvPr/>
            </p:nvSpPr>
            <p:spPr bwMode="auto">
              <a:xfrm>
                <a:off x="403756" y="540994"/>
                <a:ext cx="432000" cy="144000"/>
              </a:xfrm>
              <a:prstGeom prst="rect">
                <a:avLst/>
              </a:prstGeom>
              <a:solidFill>
                <a:srgbClr val="5C6D7D"/>
              </a:solidFill>
              <a:ln w="25400">
                <a:solidFill>
                  <a:srgbClr val="5C6D7D"/>
                </a:solidFill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5459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5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4" grpId="0" animBg="1"/>
      <p:bldP spid="85" grpId="0" animBg="1"/>
      <p:bldP spid="86" grpId="0" animBg="1"/>
      <p:bldP spid="90" grpId="0"/>
      <p:bldP spid="91" grpId="0"/>
      <p:bldP spid="1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47551" y="-27386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D4BFADE-74DB-470B-929E-9AE194321789}"/>
              </a:ext>
            </a:extLst>
          </p:cNvPr>
          <p:cNvGrpSpPr/>
          <p:nvPr/>
        </p:nvGrpSpPr>
        <p:grpSpPr>
          <a:xfrm>
            <a:off x="2885281" y="1448338"/>
            <a:ext cx="2232249" cy="2232249"/>
            <a:chOff x="901552" y="1279603"/>
            <a:chExt cx="2025824" cy="2025823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8B54486-330E-456C-8D57-06EF292776EB}"/>
                </a:ext>
              </a:extLst>
            </p:cNvPr>
            <p:cNvSpPr/>
            <p:nvPr/>
          </p:nvSpPr>
          <p:spPr>
            <a:xfrm>
              <a:off x="901552" y="12796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50">
              <a:extLst>
                <a:ext uri="{FF2B5EF4-FFF2-40B4-BE49-F238E27FC236}">
                  <a16:creationId xmlns:a16="http://schemas.microsoft.com/office/drawing/2014/main" id="{476EA94F-4237-4157-A836-506DFE71D7A4}"/>
                </a:ext>
              </a:extLst>
            </p:cNvPr>
            <p:cNvSpPr txBox="1"/>
            <p:nvPr/>
          </p:nvSpPr>
          <p:spPr>
            <a:xfrm>
              <a:off x="1514353" y="18657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方正大黑简体" pitchFamily="2" charset="-122"/>
                  <a:ea typeface="方正大黑简体" pitchFamily="2" charset="-122"/>
                </a:rPr>
                <a:t>前端</a:t>
              </a:r>
            </a:p>
          </p:txBody>
        </p:sp>
        <p:sp>
          <p:nvSpPr>
            <p:cNvPr id="70" name="TextBox 51">
              <a:extLst>
                <a:ext uri="{FF2B5EF4-FFF2-40B4-BE49-F238E27FC236}">
                  <a16:creationId xmlns:a16="http://schemas.microsoft.com/office/drawing/2014/main" id="{6DD4A5D6-E29C-433D-BA49-337A3949825E}"/>
                </a:ext>
              </a:extLst>
            </p:cNvPr>
            <p:cNvSpPr txBox="1"/>
            <p:nvPr/>
          </p:nvSpPr>
          <p:spPr>
            <a:xfrm>
              <a:off x="1428621" y="2261331"/>
              <a:ext cx="1039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100%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文本框 73">
            <a:extLst>
              <a:ext uri="{FF2B5EF4-FFF2-40B4-BE49-F238E27FC236}">
                <a16:creationId xmlns:a16="http://schemas.microsoft.com/office/drawing/2014/main" id="{42FEF2A3-C91D-46CE-89AE-ADE14C386B81}"/>
              </a:ext>
            </a:extLst>
          </p:cNvPr>
          <p:cNvSpPr txBox="1"/>
          <p:nvPr/>
        </p:nvSpPr>
        <p:spPr>
          <a:xfrm>
            <a:off x="2821385" y="3940826"/>
            <a:ext cx="249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负责人：杨露露</a:t>
            </a:r>
          </a:p>
        </p:txBody>
      </p:sp>
      <p:sp>
        <p:nvSpPr>
          <p:cNvPr id="82" name="文本框 73">
            <a:extLst>
              <a:ext uri="{FF2B5EF4-FFF2-40B4-BE49-F238E27FC236}">
                <a16:creationId xmlns:a16="http://schemas.microsoft.com/office/drawing/2014/main" id="{9AD7B567-19D0-42EB-9650-43A74EDDCBC4}"/>
              </a:ext>
            </a:extLst>
          </p:cNvPr>
          <p:cNvSpPr txBox="1"/>
          <p:nvPr/>
        </p:nvSpPr>
        <p:spPr>
          <a:xfrm>
            <a:off x="6971166" y="3980282"/>
            <a:ext cx="244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负责人：吕嘉皓</a:t>
            </a:r>
          </a:p>
        </p:txBody>
      </p:sp>
      <p:sp>
        <p:nvSpPr>
          <p:cNvPr id="83" name="文本框 73">
            <a:extLst>
              <a:ext uri="{FF2B5EF4-FFF2-40B4-BE49-F238E27FC236}">
                <a16:creationId xmlns:a16="http://schemas.microsoft.com/office/drawing/2014/main" id="{FD386735-98BA-4C85-B4B6-EEAF5771E883}"/>
              </a:ext>
            </a:extLst>
          </p:cNvPr>
          <p:cNvSpPr txBox="1"/>
          <p:nvPr/>
        </p:nvSpPr>
        <p:spPr>
          <a:xfrm>
            <a:off x="2821385" y="4667896"/>
            <a:ext cx="370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张纪生：管理员界面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郭莎莎：教师界面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杨露露：学生界面，登录界面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73">
            <a:extLst>
              <a:ext uri="{FF2B5EF4-FFF2-40B4-BE49-F238E27FC236}">
                <a16:creationId xmlns:a16="http://schemas.microsoft.com/office/drawing/2014/main" id="{910382A0-7407-47B4-8D77-235C56002442}"/>
              </a:ext>
            </a:extLst>
          </p:cNvPr>
          <p:cNvSpPr txBox="1"/>
          <p:nvPr/>
        </p:nvSpPr>
        <p:spPr>
          <a:xfrm>
            <a:off x="6971166" y="4648656"/>
            <a:ext cx="2497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目前的进度：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数据库搭建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F016BF7-BA96-4328-B4EC-CC00275B266F}"/>
              </a:ext>
            </a:extLst>
          </p:cNvPr>
          <p:cNvCxnSpPr>
            <a:cxnSpLocks/>
          </p:cNvCxnSpPr>
          <p:nvPr/>
        </p:nvCxnSpPr>
        <p:spPr>
          <a:xfrm>
            <a:off x="2929235" y="4509120"/>
            <a:ext cx="2500648" cy="0"/>
          </a:xfrm>
          <a:prstGeom prst="line">
            <a:avLst/>
          </a:prstGeom>
          <a:ln>
            <a:solidFill>
              <a:srgbClr val="5C6D7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6CEFB29-D09A-4CAC-9820-333DBEFEF318}"/>
              </a:ext>
            </a:extLst>
          </p:cNvPr>
          <p:cNvCxnSpPr>
            <a:cxnSpLocks/>
          </p:cNvCxnSpPr>
          <p:nvPr/>
        </p:nvCxnSpPr>
        <p:spPr>
          <a:xfrm>
            <a:off x="7033691" y="4509120"/>
            <a:ext cx="2500648" cy="0"/>
          </a:xfrm>
          <a:prstGeom prst="line">
            <a:avLst/>
          </a:prstGeom>
          <a:ln>
            <a:solidFill>
              <a:srgbClr val="5C6D7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F03F280-372E-4F91-9FEA-B137ECEDDABF}"/>
              </a:ext>
            </a:extLst>
          </p:cNvPr>
          <p:cNvGrpSpPr/>
          <p:nvPr/>
        </p:nvGrpSpPr>
        <p:grpSpPr>
          <a:xfrm>
            <a:off x="7103742" y="1463322"/>
            <a:ext cx="2232249" cy="2232249"/>
            <a:chOff x="901552" y="1279603"/>
            <a:chExt cx="2025824" cy="202582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A9D7694-9E2D-41BB-BC6A-808B58E06223}"/>
                </a:ext>
              </a:extLst>
            </p:cNvPr>
            <p:cNvSpPr/>
            <p:nvPr/>
          </p:nvSpPr>
          <p:spPr>
            <a:xfrm>
              <a:off x="901552" y="12796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50">
              <a:extLst>
                <a:ext uri="{FF2B5EF4-FFF2-40B4-BE49-F238E27FC236}">
                  <a16:creationId xmlns:a16="http://schemas.microsoft.com/office/drawing/2014/main" id="{C65F6DB0-F419-4A96-894E-6AA656B75A8A}"/>
                </a:ext>
              </a:extLst>
            </p:cNvPr>
            <p:cNvSpPr txBox="1"/>
            <p:nvPr/>
          </p:nvSpPr>
          <p:spPr>
            <a:xfrm>
              <a:off x="1553483" y="1896589"/>
              <a:ext cx="726220" cy="418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方正大黑简体" pitchFamily="2" charset="-122"/>
                  <a:ea typeface="方正大黑简体" pitchFamily="2" charset="-122"/>
                </a:rPr>
                <a:t>后台</a:t>
              </a:r>
            </a:p>
          </p:txBody>
        </p:sp>
        <p:sp>
          <p:nvSpPr>
            <p:cNvPr id="107" name="TextBox 51">
              <a:extLst>
                <a:ext uri="{FF2B5EF4-FFF2-40B4-BE49-F238E27FC236}">
                  <a16:creationId xmlns:a16="http://schemas.microsoft.com/office/drawing/2014/main" id="{1802C708-AF32-45CD-A9EB-0267FC250F01}"/>
                </a:ext>
              </a:extLst>
            </p:cNvPr>
            <p:cNvSpPr txBox="1"/>
            <p:nvPr/>
          </p:nvSpPr>
          <p:spPr>
            <a:xfrm>
              <a:off x="1553483" y="2269080"/>
              <a:ext cx="771318" cy="418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20%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14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81" grpId="0"/>
      <p:bldP spid="82" grpId="0"/>
      <p:bldP spid="83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27384"/>
            <a:ext cx="12195174" cy="68853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标题 4"/>
          <p:cNvSpPr txBox="1">
            <a:spLocks/>
          </p:cNvSpPr>
          <p:nvPr/>
        </p:nvSpPr>
        <p:spPr>
          <a:xfrm>
            <a:off x="4657427" y="2408312"/>
            <a:ext cx="2520280" cy="9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</a:p>
        </p:txBody>
      </p:sp>
      <p:sp>
        <p:nvSpPr>
          <p:cNvPr id="79" name="标题 4"/>
          <p:cNvSpPr txBox="1">
            <a:spLocks/>
          </p:cNvSpPr>
          <p:nvPr/>
        </p:nvSpPr>
        <p:spPr>
          <a:xfrm>
            <a:off x="4657427" y="1628800"/>
            <a:ext cx="5040560" cy="110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实体展示</a:t>
            </a:r>
            <a:endParaRPr lang="en-US" altLang="zh-CN" sz="5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燕尾形 11"/>
          <p:cNvSpPr>
            <a:spLocks noChangeArrowheads="1"/>
          </p:cNvSpPr>
          <p:nvPr/>
        </p:nvSpPr>
        <p:spPr bwMode="auto">
          <a:xfrm>
            <a:off x="9121923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1" name="燕尾形 11"/>
          <p:cNvSpPr>
            <a:spLocks noChangeArrowheads="1"/>
          </p:cNvSpPr>
          <p:nvPr/>
        </p:nvSpPr>
        <p:spPr bwMode="auto">
          <a:xfrm>
            <a:off x="9337947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69196" y="1671952"/>
            <a:ext cx="1685040" cy="1685040"/>
            <a:chOff x="2569196" y="1671952"/>
            <a:chExt cx="1685040" cy="1685040"/>
          </a:xfrm>
        </p:grpSpPr>
        <p:sp>
          <p:nvSpPr>
            <p:cNvPr id="94" name="椭圆 93"/>
            <p:cNvSpPr/>
            <p:nvPr/>
          </p:nvSpPr>
          <p:spPr>
            <a:xfrm>
              <a:off x="2569196" y="1671952"/>
              <a:ext cx="1685040" cy="1685040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34" name="Freeform 9"/>
            <p:cNvSpPr>
              <a:spLocks noChangeAspect="1" noEditPoints="1" noChangeArrowheads="1"/>
            </p:cNvSpPr>
            <p:nvPr/>
          </p:nvSpPr>
          <p:spPr bwMode="auto">
            <a:xfrm>
              <a:off x="2861905" y="1938407"/>
              <a:ext cx="1263207" cy="1152130"/>
            </a:xfrm>
            <a:custGeom>
              <a:avLst/>
              <a:gdLst>
                <a:gd name="T0" fmla="*/ 141 w 181"/>
                <a:gd name="T1" fmla="*/ 0 h 165"/>
                <a:gd name="T2" fmla="*/ 149 w 181"/>
                <a:gd name="T3" fmla="*/ 8 h 165"/>
                <a:gd name="T4" fmla="*/ 134 w 181"/>
                <a:gd name="T5" fmla="*/ 47 h 165"/>
                <a:gd name="T6" fmla="*/ 33 w 181"/>
                <a:gd name="T7" fmla="*/ 14 h 165"/>
                <a:gd name="T8" fmla="*/ 39 w 181"/>
                <a:gd name="T9" fmla="*/ 20 h 165"/>
                <a:gd name="T10" fmla="*/ 51 w 181"/>
                <a:gd name="T11" fmla="*/ 31 h 165"/>
                <a:gd name="T12" fmla="*/ 33 w 181"/>
                <a:gd name="T13" fmla="*/ 39 h 165"/>
                <a:gd name="T14" fmla="*/ 39 w 181"/>
                <a:gd name="T15" fmla="*/ 45 h 165"/>
                <a:gd name="T16" fmla="*/ 51 w 181"/>
                <a:gd name="T17" fmla="*/ 55 h 165"/>
                <a:gd name="T18" fmla="*/ 33 w 181"/>
                <a:gd name="T19" fmla="*/ 63 h 165"/>
                <a:gd name="T20" fmla="*/ 39 w 181"/>
                <a:gd name="T21" fmla="*/ 67 h 165"/>
                <a:gd name="T22" fmla="*/ 51 w 181"/>
                <a:gd name="T23" fmla="*/ 77 h 165"/>
                <a:gd name="T24" fmla="*/ 33 w 181"/>
                <a:gd name="T25" fmla="*/ 86 h 165"/>
                <a:gd name="T26" fmla="*/ 39 w 181"/>
                <a:gd name="T27" fmla="*/ 90 h 165"/>
                <a:gd name="T28" fmla="*/ 51 w 181"/>
                <a:gd name="T29" fmla="*/ 100 h 165"/>
                <a:gd name="T30" fmla="*/ 33 w 181"/>
                <a:gd name="T31" fmla="*/ 110 h 165"/>
                <a:gd name="T32" fmla="*/ 39 w 181"/>
                <a:gd name="T33" fmla="*/ 116 h 165"/>
                <a:gd name="T34" fmla="*/ 51 w 181"/>
                <a:gd name="T35" fmla="*/ 126 h 165"/>
                <a:gd name="T36" fmla="*/ 33 w 181"/>
                <a:gd name="T37" fmla="*/ 134 h 165"/>
                <a:gd name="T38" fmla="*/ 33 w 181"/>
                <a:gd name="T39" fmla="*/ 151 h 165"/>
                <a:gd name="T40" fmla="*/ 134 w 181"/>
                <a:gd name="T41" fmla="*/ 118 h 165"/>
                <a:gd name="T42" fmla="*/ 149 w 181"/>
                <a:gd name="T43" fmla="*/ 157 h 165"/>
                <a:gd name="T44" fmla="*/ 141 w 181"/>
                <a:gd name="T45" fmla="*/ 165 h 165"/>
                <a:gd name="T46" fmla="*/ 19 w 181"/>
                <a:gd name="T47" fmla="*/ 165 h 165"/>
                <a:gd name="T48" fmla="*/ 19 w 181"/>
                <a:gd name="T49" fmla="*/ 146 h 165"/>
                <a:gd name="T50" fmla="*/ 0 w 181"/>
                <a:gd name="T51" fmla="*/ 132 h 165"/>
                <a:gd name="T52" fmla="*/ 19 w 181"/>
                <a:gd name="T53" fmla="*/ 120 h 165"/>
                <a:gd name="T54" fmla="*/ 0 w 181"/>
                <a:gd name="T55" fmla="*/ 108 h 165"/>
                <a:gd name="T56" fmla="*/ 19 w 181"/>
                <a:gd name="T57" fmla="*/ 98 h 165"/>
                <a:gd name="T58" fmla="*/ 0 w 181"/>
                <a:gd name="T59" fmla="*/ 83 h 165"/>
                <a:gd name="T60" fmla="*/ 19 w 181"/>
                <a:gd name="T61" fmla="*/ 75 h 165"/>
                <a:gd name="T62" fmla="*/ 0 w 181"/>
                <a:gd name="T63" fmla="*/ 61 h 165"/>
                <a:gd name="T64" fmla="*/ 19 w 181"/>
                <a:gd name="T65" fmla="*/ 51 h 165"/>
                <a:gd name="T66" fmla="*/ 0 w 181"/>
                <a:gd name="T67" fmla="*/ 39 h 165"/>
                <a:gd name="T68" fmla="*/ 19 w 181"/>
                <a:gd name="T69" fmla="*/ 8 h 165"/>
                <a:gd name="T70" fmla="*/ 27 w 181"/>
                <a:gd name="T71" fmla="*/ 0 h 165"/>
                <a:gd name="T72" fmla="*/ 63 w 181"/>
                <a:gd name="T73" fmla="*/ 79 h 165"/>
                <a:gd name="T74" fmla="*/ 84 w 181"/>
                <a:gd name="T75" fmla="*/ 88 h 165"/>
                <a:gd name="T76" fmla="*/ 63 w 181"/>
                <a:gd name="T77" fmla="*/ 79 h 165"/>
                <a:gd name="T78" fmla="*/ 63 w 181"/>
                <a:gd name="T79" fmla="*/ 61 h 165"/>
                <a:gd name="T80" fmla="*/ 100 w 181"/>
                <a:gd name="T81" fmla="*/ 69 h 165"/>
                <a:gd name="T82" fmla="*/ 63 w 181"/>
                <a:gd name="T83" fmla="*/ 61 h 165"/>
                <a:gd name="T84" fmla="*/ 63 w 181"/>
                <a:gd name="T85" fmla="*/ 45 h 165"/>
                <a:gd name="T86" fmla="*/ 116 w 181"/>
                <a:gd name="T87" fmla="*/ 53 h 165"/>
                <a:gd name="T88" fmla="*/ 63 w 181"/>
                <a:gd name="T89" fmla="*/ 45 h 165"/>
                <a:gd name="T90" fmla="*/ 63 w 181"/>
                <a:gd name="T91" fmla="*/ 29 h 165"/>
                <a:gd name="T92" fmla="*/ 116 w 181"/>
                <a:gd name="T93" fmla="*/ 35 h 165"/>
                <a:gd name="T94" fmla="*/ 63 w 181"/>
                <a:gd name="T95" fmla="*/ 29 h 165"/>
                <a:gd name="T96" fmla="*/ 84 w 181"/>
                <a:gd name="T97" fmla="*/ 130 h 165"/>
                <a:gd name="T98" fmla="*/ 106 w 181"/>
                <a:gd name="T99" fmla="*/ 130 h 165"/>
                <a:gd name="T100" fmla="*/ 86 w 181"/>
                <a:gd name="T101" fmla="*/ 108 h 165"/>
                <a:gd name="T102" fmla="*/ 84 w 181"/>
                <a:gd name="T103" fmla="*/ 130 h 165"/>
                <a:gd name="T104" fmla="*/ 161 w 181"/>
                <a:gd name="T105" fmla="*/ 37 h 165"/>
                <a:gd name="T106" fmla="*/ 116 w 181"/>
                <a:gd name="T107" fmla="*/ 120 h 165"/>
                <a:gd name="T108" fmla="*/ 161 w 181"/>
                <a:gd name="T109" fmla="*/ 37 h 1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1"/>
                <a:gd name="T166" fmla="*/ 0 h 165"/>
                <a:gd name="T167" fmla="*/ 181 w 181"/>
                <a:gd name="T168" fmla="*/ 165 h 1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1" h="165">
                  <a:moveTo>
                    <a:pt x="27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49" y="8"/>
                  </a:lnTo>
                  <a:lnTo>
                    <a:pt x="149" y="35"/>
                  </a:lnTo>
                  <a:lnTo>
                    <a:pt x="134" y="47"/>
                  </a:lnTo>
                  <a:lnTo>
                    <a:pt x="134" y="14"/>
                  </a:lnTo>
                  <a:lnTo>
                    <a:pt x="33" y="14"/>
                  </a:lnTo>
                  <a:lnTo>
                    <a:pt x="33" y="25"/>
                  </a:lnTo>
                  <a:lnTo>
                    <a:pt x="39" y="20"/>
                  </a:lnTo>
                  <a:lnTo>
                    <a:pt x="47" y="18"/>
                  </a:lnTo>
                  <a:lnTo>
                    <a:pt x="51" y="31"/>
                  </a:lnTo>
                  <a:lnTo>
                    <a:pt x="45" y="35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9" y="45"/>
                  </a:lnTo>
                  <a:lnTo>
                    <a:pt x="47" y="41"/>
                  </a:lnTo>
                  <a:lnTo>
                    <a:pt x="51" y="55"/>
                  </a:lnTo>
                  <a:lnTo>
                    <a:pt x="45" y="57"/>
                  </a:lnTo>
                  <a:lnTo>
                    <a:pt x="33" y="63"/>
                  </a:lnTo>
                  <a:lnTo>
                    <a:pt x="33" y="71"/>
                  </a:lnTo>
                  <a:lnTo>
                    <a:pt x="39" y="67"/>
                  </a:lnTo>
                  <a:lnTo>
                    <a:pt x="47" y="65"/>
                  </a:lnTo>
                  <a:lnTo>
                    <a:pt x="51" y="77"/>
                  </a:lnTo>
                  <a:lnTo>
                    <a:pt x="45" y="81"/>
                  </a:lnTo>
                  <a:lnTo>
                    <a:pt x="33" y="86"/>
                  </a:lnTo>
                  <a:lnTo>
                    <a:pt x="33" y="94"/>
                  </a:lnTo>
                  <a:lnTo>
                    <a:pt x="39" y="90"/>
                  </a:lnTo>
                  <a:lnTo>
                    <a:pt x="47" y="88"/>
                  </a:lnTo>
                  <a:lnTo>
                    <a:pt x="51" y="100"/>
                  </a:lnTo>
                  <a:lnTo>
                    <a:pt x="45" y="104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39" y="116"/>
                  </a:lnTo>
                  <a:lnTo>
                    <a:pt x="47" y="112"/>
                  </a:lnTo>
                  <a:lnTo>
                    <a:pt x="51" y="126"/>
                  </a:lnTo>
                  <a:lnTo>
                    <a:pt x="45" y="128"/>
                  </a:lnTo>
                  <a:lnTo>
                    <a:pt x="33" y="134"/>
                  </a:lnTo>
                  <a:lnTo>
                    <a:pt x="33" y="146"/>
                  </a:lnTo>
                  <a:lnTo>
                    <a:pt x="33" y="151"/>
                  </a:lnTo>
                  <a:lnTo>
                    <a:pt x="134" y="151"/>
                  </a:lnTo>
                  <a:lnTo>
                    <a:pt x="134" y="118"/>
                  </a:lnTo>
                  <a:lnTo>
                    <a:pt x="149" y="106"/>
                  </a:lnTo>
                  <a:lnTo>
                    <a:pt x="149" y="157"/>
                  </a:lnTo>
                  <a:lnTo>
                    <a:pt x="149" y="165"/>
                  </a:lnTo>
                  <a:lnTo>
                    <a:pt x="141" y="165"/>
                  </a:lnTo>
                  <a:lnTo>
                    <a:pt x="27" y="165"/>
                  </a:lnTo>
                  <a:lnTo>
                    <a:pt x="19" y="165"/>
                  </a:lnTo>
                  <a:lnTo>
                    <a:pt x="19" y="157"/>
                  </a:lnTo>
                  <a:lnTo>
                    <a:pt x="19" y="146"/>
                  </a:lnTo>
                  <a:lnTo>
                    <a:pt x="4" y="146"/>
                  </a:lnTo>
                  <a:lnTo>
                    <a:pt x="0" y="132"/>
                  </a:lnTo>
                  <a:lnTo>
                    <a:pt x="19" y="124"/>
                  </a:lnTo>
                  <a:lnTo>
                    <a:pt x="19" y="120"/>
                  </a:lnTo>
                  <a:lnTo>
                    <a:pt x="4" y="120"/>
                  </a:lnTo>
                  <a:lnTo>
                    <a:pt x="0" y="108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4" y="75"/>
                  </a:lnTo>
                  <a:lnTo>
                    <a:pt x="0" y="61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4" y="51"/>
                  </a:lnTo>
                  <a:lnTo>
                    <a:pt x="0" y="39"/>
                  </a:lnTo>
                  <a:lnTo>
                    <a:pt x="19" y="31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63" y="79"/>
                  </a:moveTo>
                  <a:lnTo>
                    <a:pt x="63" y="88"/>
                  </a:lnTo>
                  <a:lnTo>
                    <a:pt x="84" y="88"/>
                  </a:lnTo>
                  <a:lnTo>
                    <a:pt x="84" y="79"/>
                  </a:lnTo>
                  <a:lnTo>
                    <a:pt x="63" y="79"/>
                  </a:lnTo>
                  <a:lnTo>
                    <a:pt x="63" y="79"/>
                  </a:lnTo>
                  <a:close/>
                  <a:moveTo>
                    <a:pt x="63" y="61"/>
                  </a:moveTo>
                  <a:lnTo>
                    <a:pt x="63" y="69"/>
                  </a:lnTo>
                  <a:lnTo>
                    <a:pt x="100" y="69"/>
                  </a:lnTo>
                  <a:lnTo>
                    <a:pt x="100" y="61"/>
                  </a:lnTo>
                  <a:lnTo>
                    <a:pt x="63" y="61"/>
                  </a:lnTo>
                  <a:lnTo>
                    <a:pt x="63" y="61"/>
                  </a:lnTo>
                  <a:close/>
                  <a:moveTo>
                    <a:pt x="63" y="45"/>
                  </a:moveTo>
                  <a:lnTo>
                    <a:pt x="63" y="53"/>
                  </a:lnTo>
                  <a:lnTo>
                    <a:pt x="116" y="53"/>
                  </a:lnTo>
                  <a:lnTo>
                    <a:pt x="116" y="45"/>
                  </a:lnTo>
                  <a:lnTo>
                    <a:pt x="63" y="45"/>
                  </a:lnTo>
                  <a:lnTo>
                    <a:pt x="63" y="45"/>
                  </a:lnTo>
                  <a:close/>
                  <a:moveTo>
                    <a:pt x="63" y="29"/>
                  </a:moveTo>
                  <a:lnTo>
                    <a:pt x="63" y="35"/>
                  </a:lnTo>
                  <a:lnTo>
                    <a:pt x="116" y="35"/>
                  </a:lnTo>
                  <a:lnTo>
                    <a:pt x="116" y="29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84" y="130"/>
                  </a:moveTo>
                  <a:lnTo>
                    <a:pt x="96" y="130"/>
                  </a:lnTo>
                  <a:lnTo>
                    <a:pt x="106" y="130"/>
                  </a:lnTo>
                  <a:lnTo>
                    <a:pt x="96" y="118"/>
                  </a:lnTo>
                  <a:lnTo>
                    <a:pt x="86" y="108"/>
                  </a:lnTo>
                  <a:lnTo>
                    <a:pt x="86" y="120"/>
                  </a:lnTo>
                  <a:lnTo>
                    <a:pt x="84" y="130"/>
                  </a:lnTo>
                  <a:lnTo>
                    <a:pt x="84" y="130"/>
                  </a:lnTo>
                  <a:close/>
                  <a:moveTo>
                    <a:pt x="161" y="37"/>
                  </a:moveTo>
                  <a:lnTo>
                    <a:pt x="96" y="100"/>
                  </a:lnTo>
                  <a:lnTo>
                    <a:pt x="116" y="120"/>
                  </a:lnTo>
                  <a:lnTo>
                    <a:pt x="181" y="57"/>
                  </a:lnTo>
                  <a:lnTo>
                    <a:pt x="161" y="37"/>
                  </a:lnTo>
                  <a:close/>
                </a:path>
              </a:pathLst>
            </a:custGeom>
            <a:solidFill>
              <a:srgbClr val="5C6D7D"/>
            </a:solidFill>
            <a:ln w="9525" cmpd="sng">
              <a:solidFill>
                <a:srgbClr val="5C6D7D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FC4B4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994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4"/>
            <a:ext cx="12192000" cy="51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5483" y="-27383"/>
            <a:ext cx="12200658" cy="5109792"/>
          </a:xfrm>
          <a:prstGeom prst="rect">
            <a:avLst/>
          </a:prstGeom>
          <a:solidFill>
            <a:srgbClr val="5C6D7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09" y="5082408"/>
            <a:ext cx="12200658" cy="1802976"/>
          </a:xfrm>
          <a:prstGeom prst="rect">
            <a:avLst/>
          </a:prstGeom>
          <a:solidFill>
            <a:srgbClr val="EAEA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11"/>
          <p:cNvSpPr>
            <a:spLocks noChangeArrowheads="1"/>
          </p:cNvSpPr>
          <p:nvPr/>
        </p:nvSpPr>
        <p:spPr bwMode="auto">
          <a:xfrm>
            <a:off x="9012674" y="3815687"/>
            <a:ext cx="231590" cy="463419"/>
          </a:xfrm>
          <a:prstGeom prst="chevron">
            <a:avLst>
              <a:gd name="adj" fmla="val 71727"/>
            </a:avLst>
          </a:prstGeom>
          <a:solidFill>
            <a:srgbClr val="B4B7BE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9" name="燕尾形 36"/>
          <p:cNvSpPr>
            <a:spLocks noChangeArrowheads="1"/>
          </p:cNvSpPr>
          <p:nvPr/>
        </p:nvSpPr>
        <p:spPr bwMode="auto">
          <a:xfrm flipH="1">
            <a:off x="3001243" y="3815687"/>
            <a:ext cx="231590" cy="463419"/>
          </a:xfrm>
          <a:prstGeom prst="chevron">
            <a:avLst>
              <a:gd name="adj" fmla="val 71727"/>
            </a:avLst>
          </a:prstGeom>
          <a:solidFill>
            <a:srgbClr val="B4B7BE"/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85419" y="3703042"/>
            <a:ext cx="719684" cy="719684"/>
            <a:chOff x="4585419" y="3703042"/>
            <a:chExt cx="719684" cy="719684"/>
          </a:xfrm>
        </p:grpSpPr>
        <p:sp>
          <p:nvSpPr>
            <p:cNvPr id="22" name="椭圆 21"/>
            <p:cNvSpPr/>
            <p:nvPr/>
          </p:nvSpPr>
          <p:spPr>
            <a:xfrm>
              <a:off x="4585419" y="3703042"/>
              <a:ext cx="719684" cy="719684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84"/>
            <p:cNvSpPr>
              <a:spLocks noChangeAspect="1" noEditPoints="1" noChangeArrowheads="1"/>
            </p:cNvSpPr>
            <p:nvPr/>
          </p:nvSpPr>
          <p:spPr bwMode="auto">
            <a:xfrm>
              <a:off x="4743766" y="3905248"/>
              <a:ext cx="401608" cy="397088"/>
            </a:xfrm>
            <a:custGeom>
              <a:avLst/>
              <a:gdLst>
                <a:gd name="T0" fmla="*/ 170 w 170"/>
                <a:gd name="T1" fmla="*/ 0 h 168"/>
                <a:gd name="T2" fmla="*/ 162 w 170"/>
                <a:gd name="T3" fmla="*/ 16 h 168"/>
                <a:gd name="T4" fmla="*/ 170 w 170"/>
                <a:gd name="T5" fmla="*/ 103 h 168"/>
                <a:gd name="T6" fmla="*/ 93 w 170"/>
                <a:gd name="T7" fmla="*/ 119 h 168"/>
                <a:gd name="T8" fmla="*/ 128 w 170"/>
                <a:gd name="T9" fmla="*/ 152 h 168"/>
                <a:gd name="T10" fmla="*/ 42 w 170"/>
                <a:gd name="T11" fmla="*/ 168 h 168"/>
                <a:gd name="T12" fmla="*/ 77 w 170"/>
                <a:gd name="T13" fmla="*/ 152 h 168"/>
                <a:gd name="T14" fmla="*/ 0 w 170"/>
                <a:gd name="T15" fmla="*/ 119 h 168"/>
                <a:gd name="T16" fmla="*/ 6 w 170"/>
                <a:gd name="T17" fmla="*/ 103 h 168"/>
                <a:gd name="T18" fmla="*/ 0 w 170"/>
                <a:gd name="T19" fmla="*/ 16 h 168"/>
                <a:gd name="T20" fmla="*/ 0 w 170"/>
                <a:gd name="T21" fmla="*/ 0 h 168"/>
                <a:gd name="T22" fmla="*/ 122 w 170"/>
                <a:gd name="T23" fmla="*/ 40 h 168"/>
                <a:gd name="T24" fmla="*/ 115 w 170"/>
                <a:gd name="T25" fmla="*/ 44 h 168"/>
                <a:gd name="T26" fmla="*/ 75 w 170"/>
                <a:gd name="T27" fmla="*/ 52 h 168"/>
                <a:gd name="T28" fmla="*/ 73 w 170"/>
                <a:gd name="T29" fmla="*/ 50 h 168"/>
                <a:gd name="T30" fmla="*/ 50 w 170"/>
                <a:gd name="T31" fmla="*/ 67 h 168"/>
                <a:gd name="T32" fmla="*/ 85 w 170"/>
                <a:gd name="T33" fmla="*/ 65 h 168"/>
                <a:gd name="T34" fmla="*/ 89 w 170"/>
                <a:gd name="T35" fmla="*/ 67 h 168"/>
                <a:gd name="T36" fmla="*/ 120 w 170"/>
                <a:gd name="T37" fmla="*/ 52 h 168"/>
                <a:gd name="T38" fmla="*/ 128 w 170"/>
                <a:gd name="T39" fmla="*/ 40 h 168"/>
                <a:gd name="T40" fmla="*/ 113 w 170"/>
                <a:gd name="T41" fmla="*/ 58 h 168"/>
                <a:gd name="T42" fmla="*/ 122 w 170"/>
                <a:gd name="T43" fmla="*/ 85 h 168"/>
                <a:gd name="T44" fmla="*/ 113 w 170"/>
                <a:gd name="T45" fmla="*/ 58 h 168"/>
                <a:gd name="T46" fmla="*/ 101 w 170"/>
                <a:gd name="T47" fmla="*/ 67 h 168"/>
                <a:gd name="T48" fmla="*/ 109 w 170"/>
                <a:gd name="T49" fmla="*/ 85 h 168"/>
                <a:gd name="T50" fmla="*/ 101 w 170"/>
                <a:gd name="T51" fmla="*/ 67 h 168"/>
                <a:gd name="T52" fmla="*/ 87 w 170"/>
                <a:gd name="T53" fmla="*/ 77 h 168"/>
                <a:gd name="T54" fmla="*/ 95 w 170"/>
                <a:gd name="T55" fmla="*/ 85 h 168"/>
                <a:gd name="T56" fmla="*/ 87 w 170"/>
                <a:gd name="T57" fmla="*/ 77 h 168"/>
                <a:gd name="T58" fmla="*/ 75 w 170"/>
                <a:gd name="T59" fmla="*/ 69 h 168"/>
                <a:gd name="T60" fmla="*/ 83 w 170"/>
                <a:gd name="T61" fmla="*/ 85 h 168"/>
                <a:gd name="T62" fmla="*/ 75 w 170"/>
                <a:gd name="T63" fmla="*/ 69 h 168"/>
                <a:gd name="T64" fmla="*/ 63 w 170"/>
                <a:gd name="T65" fmla="*/ 69 h 168"/>
                <a:gd name="T66" fmla="*/ 71 w 170"/>
                <a:gd name="T67" fmla="*/ 85 h 168"/>
                <a:gd name="T68" fmla="*/ 63 w 170"/>
                <a:gd name="T69" fmla="*/ 69 h 168"/>
                <a:gd name="T70" fmla="*/ 48 w 170"/>
                <a:gd name="T71" fmla="*/ 73 h 168"/>
                <a:gd name="T72" fmla="*/ 56 w 170"/>
                <a:gd name="T73" fmla="*/ 85 h 168"/>
                <a:gd name="T74" fmla="*/ 48 w 170"/>
                <a:gd name="T75" fmla="*/ 73 h 168"/>
                <a:gd name="T76" fmla="*/ 146 w 170"/>
                <a:gd name="T77" fmla="*/ 18 h 168"/>
                <a:gd name="T78" fmla="*/ 24 w 170"/>
                <a:gd name="T79" fmla="*/ 101 h 168"/>
                <a:gd name="T80" fmla="*/ 146 w 170"/>
                <a:gd name="T81" fmla="*/ 18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8"/>
                <a:gd name="T125" fmla="*/ 170 w 170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8">
                  <a:moveTo>
                    <a:pt x="0" y="0"/>
                  </a:moveTo>
                  <a:lnTo>
                    <a:pt x="170" y="0"/>
                  </a:lnTo>
                  <a:lnTo>
                    <a:pt x="170" y="16"/>
                  </a:lnTo>
                  <a:lnTo>
                    <a:pt x="162" y="16"/>
                  </a:lnTo>
                  <a:lnTo>
                    <a:pt x="162" y="103"/>
                  </a:lnTo>
                  <a:lnTo>
                    <a:pt x="170" y="103"/>
                  </a:lnTo>
                  <a:lnTo>
                    <a:pt x="170" y="119"/>
                  </a:lnTo>
                  <a:lnTo>
                    <a:pt x="93" y="119"/>
                  </a:lnTo>
                  <a:lnTo>
                    <a:pt x="93" y="152"/>
                  </a:lnTo>
                  <a:lnTo>
                    <a:pt x="128" y="152"/>
                  </a:lnTo>
                  <a:lnTo>
                    <a:pt x="128" y="168"/>
                  </a:lnTo>
                  <a:lnTo>
                    <a:pt x="42" y="168"/>
                  </a:lnTo>
                  <a:lnTo>
                    <a:pt x="42" y="152"/>
                  </a:lnTo>
                  <a:lnTo>
                    <a:pt x="77" y="152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40"/>
                  </a:moveTo>
                  <a:lnTo>
                    <a:pt x="122" y="40"/>
                  </a:lnTo>
                  <a:lnTo>
                    <a:pt x="113" y="40"/>
                  </a:lnTo>
                  <a:lnTo>
                    <a:pt x="115" y="44"/>
                  </a:lnTo>
                  <a:lnTo>
                    <a:pt x="87" y="61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3" y="50"/>
                  </a:lnTo>
                  <a:lnTo>
                    <a:pt x="48" y="61"/>
                  </a:lnTo>
                  <a:lnTo>
                    <a:pt x="50" y="67"/>
                  </a:lnTo>
                  <a:lnTo>
                    <a:pt x="73" y="56"/>
                  </a:lnTo>
                  <a:lnTo>
                    <a:pt x="85" y="65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117" y="48"/>
                  </a:lnTo>
                  <a:lnTo>
                    <a:pt x="120" y="52"/>
                  </a:lnTo>
                  <a:lnTo>
                    <a:pt x="124" y="46"/>
                  </a:lnTo>
                  <a:lnTo>
                    <a:pt x="128" y="40"/>
                  </a:lnTo>
                  <a:lnTo>
                    <a:pt x="128" y="40"/>
                  </a:lnTo>
                  <a:close/>
                  <a:moveTo>
                    <a:pt x="113" y="58"/>
                  </a:moveTo>
                  <a:lnTo>
                    <a:pt x="113" y="85"/>
                  </a:lnTo>
                  <a:lnTo>
                    <a:pt x="122" y="85"/>
                  </a:lnTo>
                  <a:lnTo>
                    <a:pt x="122" y="58"/>
                  </a:lnTo>
                  <a:lnTo>
                    <a:pt x="113" y="58"/>
                  </a:lnTo>
                  <a:lnTo>
                    <a:pt x="113" y="58"/>
                  </a:lnTo>
                  <a:close/>
                  <a:moveTo>
                    <a:pt x="101" y="67"/>
                  </a:moveTo>
                  <a:lnTo>
                    <a:pt x="101" y="85"/>
                  </a:lnTo>
                  <a:lnTo>
                    <a:pt x="109" y="85"/>
                  </a:lnTo>
                  <a:lnTo>
                    <a:pt x="109" y="67"/>
                  </a:lnTo>
                  <a:lnTo>
                    <a:pt x="101" y="67"/>
                  </a:lnTo>
                  <a:lnTo>
                    <a:pt x="101" y="67"/>
                  </a:lnTo>
                  <a:close/>
                  <a:moveTo>
                    <a:pt x="87" y="77"/>
                  </a:moveTo>
                  <a:lnTo>
                    <a:pt x="87" y="85"/>
                  </a:lnTo>
                  <a:lnTo>
                    <a:pt x="95" y="85"/>
                  </a:lnTo>
                  <a:lnTo>
                    <a:pt x="95" y="77"/>
                  </a:lnTo>
                  <a:lnTo>
                    <a:pt x="87" y="77"/>
                  </a:lnTo>
                  <a:lnTo>
                    <a:pt x="87" y="77"/>
                  </a:lnTo>
                  <a:close/>
                  <a:moveTo>
                    <a:pt x="75" y="69"/>
                  </a:moveTo>
                  <a:lnTo>
                    <a:pt x="75" y="85"/>
                  </a:lnTo>
                  <a:lnTo>
                    <a:pt x="83" y="85"/>
                  </a:lnTo>
                  <a:lnTo>
                    <a:pt x="83" y="69"/>
                  </a:lnTo>
                  <a:lnTo>
                    <a:pt x="75" y="69"/>
                  </a:lnTo>
                  <a:lnTo>
                    <a:pt x="75" y="69"/>
                  </a:lnTo>
                  <a:close/>
                  <a:moveTo>
                    <a:pt x="63" y="69"/>
                  </a:moveTo>
                  <a:lnTo>
                    <a:pt x="63" y="85"/>
                  </a:lnTo>
                  <a:lnTo>
                    <a:pt x="71" y="85"/>
                  </a:lnTo>
                  <a:lnTo>
                    <a:pt x="71" y="69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48" y="73"/>
                  </a:moveTo>
                  <a:lnTo>
                    <a:pt x="48" y="85"/>
                  </a:lnTo>
                  <a:lnTo>
                    <a:pt x="56" y="85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73"/>
                  </a:lnTo>
                  <a:close/>
                  <a:moveTo>
                    <a:pt x="146" y="18"/>
                  </a:moveTo>
                  <a:lnTo>
                    <a:pt x="24" y="18"/>
                  </a:lnTo>
                  <a:lnTo>
                    <a:pt x="24" y="101"/>
                  </a:lnTo>
                  <a:lnTo>
                    <a:pt x="146" y="101"/>
                  </a:lnTo>
                  <a:lnTo>
                    <a:pt x="146" y="18"/>
                  </a:ln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37547" y="3703042"/>
            <a:ext cx="714955" cy="714955"/>
            <a:chOff x="5737547" y="3703042"/>
            <a:chExt cx="714955" cy="714955"/>
          </a:xfrm>
        </p:grpSpPr>
        <p:sp>
          <p:nvSpPr>
            <p:cNvPr id="25" name="椭圆 24"/>
            <p:cNvSpPr/>
            <p:nvPr/>
          </p:nvSpPr>
          <p:spPr>
            <a:xfrm>
              <a:off x="5737547" y="3703042"/>
              <a:ext cx="714955" cy="714955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37"/>
            <p:cNvGrpSpPr>
              <a:grpSpLocks/>
            </p:cNvGrpSpPr>
            <p:nvPr/>
          </p:nvGrpSpPr>
          <p:grpSpPr bwMode="auto">
            <a:xfrm>
              <a:off x="5845886" y="3868032"/>
              <a:ext cx="493879" cy="398149"/>
              <a:chOff x="316517" y="428157"/>
              <a:chExt cx="763002" cy="615108"/>
            </a:xfrm>
          </p:grpSpPr>
          <p:sp>
            <p:nvSpPr>
              <p:cNvPr id="27" name="圆角矩形 35"/>
              <p:cNvSpPr>
                <a:spLocks noChangeArrowheads="1"/>
              </p:cNvSpPr>
              <p:nvPr/>
            </p:nvSpPr>
            <p:spPr bwMode="auto">
              <a:xfrm>
                <a:off x="377825" y="428157"/>
                <a:ext cx="640387" cy="368076"/>
              </a:xfrm>
              <a:prstGeom prst="roundRect">
                <a:avLst>
                  <a:gd name="adj" fmla="val 8903"/>
                </a:avLst>
              </a:prstGeom>
              <a:noFill/>
              <a:ln w="28575">
                <a:solidFill>
                  <a:srgbClr val="B4B7BE"/>
                </a:solidFill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梯形 36"/>
              <p:cNvSpPr>
                <a:spLocks noChangeArrowheads="1"/>
              </p:cNvSpPr>
              <p:nvPr/>
            </p:nvSpPr>
            <p:spPr bwMode="auto">
              <a:xfrm flipV="1">
                <a:off x="316517" y="836912"/>
                <a:ext cx="763002" cy="206353"/>
              </a:xfrm>
              <a:custGeom>
                <a:avLst/>
                <a:gdLst>
                  <a:gd name="T0" fmla="*/ 737215 w 21600"/>
                  <a:gd name="T1" fmla="*/ 103177 h 21600"/>
                  <a:gd name="T2" fmla="*/ 381501 w 21600"/>
                  <a:gd name="T3" fmla="*/ 206353 h 21600"/>
                  <a:gd name="T4" fmla="*/ 25787 w 21600"/>
                  <a:gd name="T5" fmla="*/ 103177 h 21600"/>
                  <a:gd name="T6" fmla="*/ 38150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0 w 21600"/>
                  <a:gd name="T13" fmla="*/ 2530 h 21600"/>
                  <a:gd name="T14" fmla="*/ 19070 w 21600"/>
                  <a:gd name="T15" fmla="*/ 190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60" y="21600"/>
                    </a:lnTo>
                    <a:lnTo>
                      <a:pt x="201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4B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2" name="标题 4"/>
          <p:cNvSpPr txBox="1">
            <a:spLocks/>
          </p:cNvSpPr>
          <p:nvPr/>
        </p:nvSpPr>
        <p:spPr>
          <a:xfrm>
            <a:off x="4612310" y="980728"/>
            <a:ext cx="2925437" cy="17142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rgbClr val="B4B7BE"/>
                </a:solidFill>
                <a:latin typeface="Impact MT Std" pitchFamily="34" charset="0"/>
              </a:rPr>
              <a:t>2019</a:t>
            </a:r>
            <a:endParaRPr lang="zh-CN" altLang="en-US" sz="8800" dirty="0">
              <a:solidFill>
                <a:srgbClr val="B4B7BE"/>
              </a:solidFill>
              <a:latin typeface="Impact MT Std" pitchFamily="34" charset="0"/>
            </a:endParaRPr>
          </a:p>
        </p:txBody>
      </p:sp>
      <p:sp>
        <p:nvSpPr>
          <p:cNvPr id="33" name="标题 4"/>
          <p:cNvSpPr txBox="1">
            <a:spLocks/>
          </p:cNvSpPr>
          <p:nvPr/>
        </p:nvSpPr>
        <p:spPr>
          <a:xfrm>
            <a:off x="2209155" y="2348880"/>
            <a:ext cx="763284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 b="1" dirty="0">
                <a:solidFill>
                  <a:srgbClr val="B4B7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39464"/>
            <a:ext cx="12195175" cy="45719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98481" y="4689140"/>
            <a:ext cx="792088" cy="792088"/>
          </a:xfrm>
          <a:prstGeom prst="ellipse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>
            <a:spLocks/>
          </p:cNvSpPr>
          <p:nvPr/>
        </p:nvSpPr>
        <p:spPr>
          <a:xfrm>
            <a:off x="5519126" y="4689140"/>
            <a:ext cx="114976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Impact MT Std" pitchFamily="34" charset="0"/>
              </a:rPr>
              <a:t>GO</a:t>
            </a:r>
            <a:endParaRPr lang="zh-CN" altLang="en-US" sz="2000" dirty="0">
              <a:solidFill>
                <a:schemeClr val="bg1"/>
              </a:solidFill>
              <a:latin typeface="Impact MT Std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48857" y="3703042"/>
            <a:ext cx="720081" cy="720081"/>
            <a:chOff x="3448857" y="3703042"/>
            <a:chExt cx="720081" cy="720081"/>
          </a:xfrm>
        </p:grpSpPr>
        <p:sp>
          <p:nvSpPr>
            <p:cNvPr id="11" name="椭圆 10"/>
            <p:cNvSpPr/>
            <p:nvPr/>
          </p:nvSpPr>
          <p:spPr>
            <a:xfrm>
              <a:off x="3448857" y="3703042"/>
              <a:ext cx="720081" cy="720081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595204" y="3808793"/>
              <a:ext cx="437633" cy="525616"/>
              <a:chOff x="5501727" y="1556792"/>
              <a:chExt cx="1019228" cy="1224136"/>
            </a:xfrm>
            <a:solidFill>
              <a:srgbClr val="B4B7BE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5617267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501727" y="1876363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933775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818235" y="2141536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285135" y="1556792"/>
                <a:ext cx="120280" cy="1224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169595" y="1700808"/>
                <a:ext cx="351360" cy="3513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8113811" y="3717032"/>
            <a:ext cx="694337" cy="694337"/>
            <a:chOff x="8113811" y="3717032"/>
            <a:chExt cx="694337" cy="694337"/>
          </a:xfrm>
        </p:grpSpPr>
        <p:sp>
          <p:nvSpPr>
            <p:cNvPr id="50" name="椭圆 49"/>
            <p:cNvSpPr/>
            <p:nvPr/>
          </p:nvSpPr>
          <p:spPr>
            <a:xfrm>
              <a:off x="8113811" y="3717032"/>
              <a:ext cx="694337" cy="694337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9"/>
            <p:cNvSpPr>
              <a:spLocks noChangeAspect="1" noEditPoints="1" noChangeArrowheads="1"/>
            </p:cNvSpPr>
            <p:nvPr/>
          </p:nvSpPr>
          <p:spPr bwMode="auto">
            <a:xfrm>
              <a:off x="8226760" y="3856523"/>
              <a:ext cx="480992" cy="438697"/>
            </a:xfrm>
            <a:custGeom>
              <a:avLst/>
              <a:gdLst>
                <a:gd name="T0" fmla="*/ 141 w 181"/>
                <a:gd name="T1" fmla="*/ 0 h 165"/>
                <a:gd name="T2" fmla="*/ 149 w 181"/>
                <a:gd name="T3" fmla="*/ 8 h 165"/>
                <a:gd name="T4" fmla="*/ 134 w 181"/>
                <a:gd name="T5" fmla="*/ 47 h 165"/>
                <a:gd name="T6" fmla="*/ 33 w 181"/>
                <a:gd name="T7" fmla="*/ 14 h 165"/>
                <a:gd name="T8" fmla="*/ 39 w 181"/>
                <a:gd name="T9" fmla="*/ 20 h 165"/>
                <a:gd name="T10" fmla="*/ 51 w 181"/>
                <a:gd name="T11" fmla="*/ 31 h 165"/>
                <a:gd name="T12" fmla="*/ 33 w 181"/>
                <a:gd name="T13" fmla="*/ 39 h 165"/>
                <a:gd name="T14" fmla="*/ 39 w 181"/>
                <a:gd name="T15" fmla="*/ 45 h 165"/>
                <a:gd name="T16" fmla="*/ 51 w 181"/>
                <a:gd name="T17" fmla="*/ 55 h 165"/>
                <a:gd name="T18" fmla="*/ 33 w 181"/>
                <a:gd name="T19" fmla="*/ 63 h 165"/>
                <a:gd name="T20" fmla="*/ 39 w 181"/>
                <a:gd name="T21" fmla="*/ 67 h 165"/>
                <a:gd name="T22" fmla="*/ 51 w 181"/>
                <a:gd name="T23" fmla="*/ 77 h 165"/>
                <a:gd name="T24" fmla="*/ 33 w 181"/>
                <a:gd name="T25" fmla="*/ 86 h 165"/>
                <a:gd name="T26" fmla="*/ 39 w 181"/>
                <a:gd name="T27" fmla="*/ 90 h 165"/>
                <a:gd name="T28" fmla="*/ 51 w 181"/>
                <a:gd name="T29" fmla="*/ 100 h 165"/>
                <a:gd name="T30" fmla="*/ 33 w 181"/>
                <a:gd name="T31" fmla="*/ 110 h 165"/>
                <a:gd name="T32" fmla="*/ 39 w 181"/>
                <a:gd name="T33" fmla="*/ 116 h 165"/>
                <a:gd name="T34" fmla="*/ 51 w 181"/>
                <a:gd name="T35" fmla="*/ 126 h 165"/>
                <a:gd name="T36" fmla="*/ 33 w 181"/>
                <a:gd name="T37" fmla="*/ 134 h 165"/>
                <a:gd name="T38" fmla="*/ 33 w 181"/>
                <a:gd name="T39" fmla="*/ 151 h 165"/>
                <a:gd name="T40" fmla="*/ 134 w 181"/>
                <a:gd name="T41" fmla="*/ 118 h 165"/>
                <a:gd name="T42" fmla="*/ 149 w 181"/>
                <a:gd name="T43" fmla="*/ 157 h 165"/>
                <a:gd name="T44" fmla="*/ 141 w 181"/>
                <a:gd name="T45" fmla="*/ 165 h 165"/>
                <a:gd name="T46" fmla="*/ 19 w 181"/>
                <a:gd name="T47" fmla="*/ 165 h 165"/>
                <a:gd name="T48" fmla="*/ 19 w 181"/>
                <a:gd name="T49" fmla="*/ 146 h 165"/>
                <a:gd name="T50" fmla="*/ 0 w 181"/>
                <a:gd name="T51" fmla="*/ 132 h 165"/>
                <a:gd name="T52" fmla="*/ 19 w 181"/>
                <a:gd name="T53" fmla="*/ 120 h 165"/>
                <a:gd name="T54" fmla="*/ 0 w 181"/>
                <a:gd name="T55" fmla="*/ 108 h 165"/>
                <a:gd name="T56" fmla="*/ 19 w 181"/>
                <a:gd name="T57" fmla="*/ 98 h 165"/>
                <a:gd name="T58" fmla="*/ 0 w 181"/>
                <a:gd name="T59" fmla="*/ 83 h 165"/>
                <a:gd name="T60" fmla="*/ 19 w 181"/>
                <a:gd name="T61" fmla="*/ 75 h 165"/>
                <a:gd name="T62" fmla="*/ 0 w 181"/>
                <a:gd name="T63" fmla="*/ 61 h 165"/>
                <a:gd name="T64" fmla="*/ 19 w 181"/>
                <a:gd name="T65" fmla="*/ 51 h 165"/>
                <a:gd name="T66" fmla="*/ 0 w 181"/>
                <a:gd name="T67" fmla="*/ 39 h 165"/>
                <a:gd name="T68" fmla="*/ 19 w 181"/>
                <a:gd name="T69" fmla="*/ 8 h 165"/>
                <a:gd name="T70" fmla="*/ 27 w 181"/>
                <a:gd name="T71" fmla="*/ 0 h 165"/>
                <a:gd name="T72" fmla="*/ 63 w 181"/>
                <a:gd name="T73" fmla="*/ 79 h 165"/>
                <a:gd name="T74" fmla="*/ 84 w 181"/>
                <a:gd name="T75" fmla="*/ 88 h 165"/>
                <a:gd name="T76" fmla="*/ 63 w 181"/>
                <a:gd name="T77" fmla="*/ 79 h 165"/>
                <a:gd name="T78" fmla="*/ 63 w 181"/>
                <a:gd name="T79" fmla="*/ 61 h 165"/>
                <a:gd name="T80" fmla="*/ 100 w 181"/>
                <a:gd name="T81" fmla="*/ 69 h 165"/>
                <a:gd name="T82" fmla="*/ 63 w 181"/>
                <a:gd name="T83" fmla="*/ 61 h 165"/>
                <a:gd name="T84" fmla="*/ 63 w 181"/>
                <a:gd name="T85" fmla="*/ 45 h 165"/>
                <a:gd name="T86" fmla="*/ 116 w 181"/>
                <a:gd name="T87" fmla="*/ 53 h 165"/>
                <a:gd name="T88" fmla="*/ 63 w 181"/>
                <a:gd name="T89" fmla="*/ 45 h 165"/>
                <a:gd name="T90" fmla="*/ 63 w 181"/>
                <a:gd name="T91" fmla="*/ 29 h 165"/>
                <a:gd name="T92" fmla="*/ 116 w 181"/>
                <a:gd name="T93" fmla="*/ 35 h 165"/>
                <a:gd name="T94" fmla="*/ 63 w 181"/>
                <a:gd name="T95" fmla="*/ 29 h 165"/>
                <a:gd name="T96" fmla="*/ 84 w 181"/>
                <a:gd name="T97" fmla="*/ 130 h 165"/>
                <a:gd name="T98" fmla="*/ 106 w 181"/>
                <a:gd name="T99" fmla="*/ 130 h 165"/>
                <a:gd name="T100" fmla="*/ 86 w 181"/>
                <a:gd name="T101" fmla="*/ 108 h 165"/>
                <a:gd name="T102" fmla="*/ 84 w 181"/>
                <a:gd name="T103" fmla="*/ 130 h 165"/>
                <a:gd name="T104" fmla="*/ 161 w 181"/>
                <a:gd name="T105" fmla="*/ 37 h 165"/>
                <a:gd name="T106" fmla="*/ 116 w 181"/>
                <a:gd name="T107" fmla="*/ 120 h 165"/>
                <a:gd name="T108" fmla="*/ 161 w 181"/>
                <a:gd name="T109" fmla="*/ 37 h 1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1"/>
                <a:gd name="T166" fmla="*/ 0 h 165"/>
                <a:gd name="T167" fmla="*/ 181 w 181"/>
                <a:gd name="T168" fmla="*/ 165 h 1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1" h="165">
                  <a:moveTo>
                    <a:pt x="27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49" y="8"/>
                  </a:lnTo>
                  <a:lnTo>
                    <a:pt x="149" y="35"/>
                  </a:lnTo>
                  <a:lnTo>
                    <a:pt x="134" y="47"/>
                  </a:lnTo>
                  <a:lnTo>
                    <a:pt x="134" y="14"/>
                  </a:lnTo>
                  <a:lnTo>
                    <a:pt x="33" y="14"/>
                  </a:lnTo>
                  <a:lnTo>
                    <a:pt x="33" y="25"/>
                  </a:lnTo>
                  <a:lnTo>
                    <a:pt x="39" y="20"/>
                  </a:lnTo>
                  <a:lnTo>
                    <a:pt x="47" y="18"/>
                  </a:lnTo>
                  <a:lnTo>
                    <a:pt x="51" y="31"/>
                  </a:lnTo>
                  <a:lnTo>
                    <a:pt x="45" y="35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9" y="45"/>
                  </a:lnTo>
                  <a:lnTo>
                    <a:pt x="47" y="41"/>
                  </a:lnTo>
                  <a:lnTo>
                    <a:pt x="51" y="55"/>
                  </a:lnTo>
                  <a:lnTo>
                    <a:pt x="45" y="57"/>
                  </a:lnTo>
                  <a:lnTo>
                    <a:pt x="33" y="63"/>
                  </a:lnTo>
                  <a:lnTo>
                    <a:pt x="33" y="71"/>
                  </a:lnTo>
                  <a:lnTo>
                    <a:pt x="39" y="67"/>
                  </a:lnTo>
                  <a:lnTo>
                    <a:pt x="47" y="65"/>
                  </a:lnTo>
                  <a:lnTo>
                    <a:pt x="51" y="77"/>
                  </a:lnTo>
                  <a:lnTo>
                    <a:pt x="45" y="81"/>
                  </a:lnTo>
                  <a:lnTo>
                    <a:pt x="33" y="86"/>
                  </a:lnTo>
                  <a:lnTo>
                    <a:pt x="33" y="94"/>
                  </a:lnTo>
                  <a:lnTo>
                    <a:pt x="39" y="90"/>
                  </a:lnTo>
                  <a:lnTo>
                    <a:pt x="47" y="88"/>
                  </a:lnTo>
                  <a:lnTo>
                    <a:pt x="51" y="100"/>
                  </a:lnTo>
                  <a:lnTo>
                    <a:pt x="45" y="104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39" y="116"/>
                  </a:lnTo>
                  <a:lnTo>
                    <a:pt x="47" y="112"/>
                  </a:lnTo>
                  <a:lnTo>
                    <a:pt x="51" y="126"/>
                  </a:lnTo>
                  <a:lnTo>
                    <a:pt x="45" y="128"/>
                  </a:lnTo>
                  <a:lnTo>
                    <a:pt x="33" y="134"/>
                  </a:lnTo>
                  <a:lnTo>
                    <a:pt x="33" y="146"/>
                  </a:lnTo>
                  <a:lnTo>
                    <a:pt x="33" y="151"/>
                  </a:lnTo>
                  <a:lnTo>
                    <a:pt x="134" y="151"/>
                  </a:lnTo>
                  <a:lnTo>
                    <a:pt x="134" y="118"/>
                  </a:lnTo>
                  <a:lnTo>
                    <a:pt x="149" y="106"/>
                  </a:lnTo>
                  <a:lnTo>
                    <a:pt x="149" y="157"/>
                  </a:lnTo>
                  <a:lnTo>
                    <a:pt x="149" y="165"/>
                  </a:lnTo>
                  <a:lnTo>
                    <a:pt x="141" y="165"/>
                  </a:lnTo>
                  <a:lnTo>
                    <a:pt x="27" y="165"/>
                  </a:lnTo>
                  <a:lnTo>
                    <a:pt x="19" y="165"/>
                  </a:lnTo>
                  <a:lnTo>
                    <a:pt x="19" y="157"/>
                  </a:lnTo>
                  <a:lnTo>
                    <a:pt x="19" y="146"/>
                  </a:lnTo>
                  <a:lnTo>
                    <a:pt x="4" y="146"/>
                  </a:lnTo>
                  <a:lnTo>
                    <a:pt x="0" y="132"/>
                  </a:lnTo>
                  <a:lnTo>
                    <a:pt x="19" y="124"/>
                  </a:lnTo>
                  <a:lnTo>
                    <a:pt x="19" y="120"/>
                  </a:lnTo>
                  <a:lnTo>
                    <a:pt x="4" y="120"/>
                  </a:lnTo>
                  <a:lnTo>
                    <a:pt x="0" y="108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4" y="75"/>
                  </a:lnTo>
                  <a:lnTo>
                    <a:pt x="0" y="61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4" y="51"/>
                  </a:lnTo>
                  <a:lnTo>
                    <a:pt x="0" y="39"/>
                  </a:lnTo>
                  <a:lnTo>
                    <a:pt x="19" y="31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63" y="79"/>
                  </a:moveTo>
                  <a:lnTo>
                    <a:pt x="63" y="88"/>
                  </a:lnTo>
                  <a:lnTo>
                    <a:pt x="84" y="88"/>
                  </a:lnTo>
                  <a:lnTo>
                    <a:pt x="84" y="79"/>
                  </a:lnTo>
                  <a:lnTo>
                    <a:pt x="63" y="79"/>
                  </a:lnTo>
                  <a:lnTo>
                    <a:pt x="63" y="79"/>
                  </a:lnTo>
                  <a:close/>
                  <a:moveTo>
                    <a:pt x="63" y="61"/>
                  </a:moveTo>
                  <a:lnTo>
                    <a:pt x="63" y="69"/>
                  </a:lnTo>
                  <a:lnTo>
                    <a:pt x="100" y="69"/>
                  </a:lnTo>
                  <a:lnTo>
                    <a:pt x="100" y="61"/>
                  </a:lnTo>
                  <a:lnTo>
                    <a:pt x="63" y="61"/>
                  </a:lnTo>
                  <a:lnTo>
                    <a:pt x="63" y="61"/>
                  </a:lnTo>
                  <a:close/>
                  <a:moveTo>
                    <a:pt x="63" y="45"/>
                  </a:moveTo>
                  <a:lnTo>
                    <a:pt x="63" y="53"/>
                  </a:lnTo>
                  <a:lnTo>
                    <a:pt x="116" y="53"/>
                  </a:lnTo>
                  <a:lnTo>
                    <a:pt x="116" y="45"/>
                  </a:lnTo>
                  <a:lnTo>
                    <a:pt x="63" y="45"/>
                  </a:lnTo>
                  <a:lnTo>
                    <a:pt x="63" y="45"/>
                  </a:lnTo>
                  <a:close/>
                  <a:moveTo>
                    <a:pt x="63" y="29"/>
                  </a:moveTo>
                  <a:lnTo>
                    <a:pt x="63" y="35"/>
                  </a:lnTo>
                  <a:lnTo>
                    <a:pt x="116" y="35"/>
                  </a:lnTo>
                  <a:lnTo>
                    <a:pt x="116" y="29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84" y="130"/>
                  </a:moveTo>
                  <a:lnTo>
                    <a:pt x="96" y="130"/>
                  </a:lnTo>
                  <a:lnTo>
                    <a:pt x="106" y="130"/>
                  </a:lnTo>
                  <a:lnTo>
                    <a:pt x="96" y="118"/>
                  </a:lnTo>
                  <a:lnTo>
                    <a:pt x="86" y="108"/>
                  </a:lnTo>
                  <a:lnTo>
                    <a:pt x="86" y="120"/>
                  </a:lnTo>
                  <a:lnTo>
                    <a:pt x="84" y="130"/>
                  </a:lnTo>
                  <a:lnTo>
                    <a:pt x="84" y="130"/>
                  </a:lnTo>
                  <a:close/>
                  <a:moveTo>
                    <a:pt x="161" y="37"/>
                  </a:moveTo>
                  <a:lnTo>
                    <a:pt x="96" y="100"/>
                  </a:lnTo>
                  <a:lnTo>
                    <a:pt x="116" y="120"/>
                  </a:lnTo>
                  <a:lnTo>
                    <a:pt x="181" y="57"/>
                  </a:lnTo>
                  <a:lnTo>
                    <a:pt x="161" y="37"/>
                  </a:ln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41387" y="3703042"/>
            <a:ext cx="694337" cy="694337"/>
            <a:chOff x="6941387" y="3703042"/>
            <a:chExt cx="694337" cy="694337"/>
          </a:xfrm>
        </p:grpSpPr>
        <p:sp>
          <p:nvSpPr>
            <p:cNvPr id="30" name="椭圆 29"/>
            <p:cNvSpPr/>
            <p:nvPr/>
          </p:nvSpPr>
          <p:spPr>
            <a:xfrm>
              <a:off x="6941387" y="3703042"/>
              <a:ext cx="694337" cy="694337"/>
            </a:xfrm>
            <a:prstGeom prst="ellipse">
              <a:avLst/>
            </a:prstGeom>
            <a:noFill/>
            <a:ln>
              <a:solidFill>
                <a:srgbClr val="B4B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116"/>
            <p:cNvGrpSpPr>
              <a:grpSpLocks/>
            </p:cNvGrpSpPr>
            <p:nvPr/>
          </p:nvGrpSpPr>
          <p:grpSpPr bwMode="auto">
            <a:xfrm>
              <a:off x="7039431" y="3776818"/>
              <a:ext cx="448698" cy="525518"/>
              <a:chOff x="0" y="0"/>
              <a:chExt cx="1223776" cy="1433216"/>
            </a:xfrm>
            <a:solidFill>
              <a:srgbClr val="B4B7BE"/>
            </a:solidFill>
          </p:grpSpPr>
          <p:grpSp>
            <p:nvGrpSpPr>
              <p:cNvPr id="55" name="组合 111"/>
              <p:cNvGrpSpPr>
                <a:grpSpLocks/>
              </p:cNvGrpSpPr>
              <p:nvPr/>
            </p:nvGrpSpPr>
            <p:grpSpPr bwMode="auto">
              <a:xfrm>
                <a:off x="0" y="0"/>
                <a:ext cx="1223776" cy="1433216"/>
                <a:chOff x="0" y="0"/>
                <a:chExt cx="1223776" cy="1433216"/>
              </a:xfrm>
              <a:grpFill/>
            </p:grpSpPr>
            <p:sp>
              <p:nvSpPr>
                <p:cNvPr id="57" name="任意多边形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8988" cy="1208988"/>
                </a:xfrm>
                <a:custGeom>
                  <a:avLst/>
                  <a:gdLst>
                    <a:gd name="T0" fmla="*/ 604493 w 1208988"/>
                    <a:gd name="T1" fmla="*/ 172493 h 1208988"/>
                    <a:gd name="T2" fmla="*/ 172493 w 1208988"/>
                    <a:gd name="T3" fmla="*/ 604493 h 1208988"/>
                    <a:gd name="T4" fmla="*/ 604493 w 1208988"/>
                    <a:gd name="T5" fmla="*/ 1036493 h 1208988"/>
                    <a:gd name="T6" fmla="*/ 1036493 w 1208988"/>
                    <a:gd name="T7" fmla="*/ 604493 h 1208988"/>
                    <a:gd name="T8" fmla="*/ 604493 w 1208988"/>
                    <a:gd name="T9" fmla="*/ 172493 h 1208988"/>
                    <a:gd name="T10" fmla="*/ 604494 w 1208988"/>
                    <a:gd name="T11" fmla="*/ 0 h 1208988"/>
                    <a:gd name="T12" fmla="*/ 1208988 w 1208988"/>
                    <a:gd name="T13" fmla="*/ 604494 h 1208988"/>
                    <a:gd name="T14" fmla="*/ 604494 w 1208988"/>
                    <a:gd name="T15" fmla="*/ 1208988 h 1208988"/>
                    <a:gd name="T16" fmla="*/ 0 w 1208988"/>
                    <a:gd name="T17" fmla="*/ 604494 h 1208988"/>
                    <a:gd name="T18" fmla="*/ 604494 w 1208988"/>
                    <a:gd name="T19" fmla="*/ 0 h 12089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08988"/>
                    <a:gd name="T31" fmla="*/ 0 h 1208988"/>
                    <a:gd name="T32" fmla="*/ 1208988 w 1208988"/>
                    <a:gd name="T33" fmla="*/ 1208988 h 120898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08988" h="1208988">
                      <a:moveTo>
                        <a:pt x="604493" y="172493"/>
                      </a:moveTo>
                      <a:cubicBezTo>
                        <a:pt x="365906" y="172493"/>
                        <a:pt x="172493" y="365906"/>
                        <a:pt x="172493" y="604493"/>
                      </a:cubicBezTo>
                      <a:cubicBezTo>
                        <a:pt x="172493" y="843080"/>
                        <a:pt x="365906" y="1036493"/>
                        <a:pt x="604493" y="1036493"/>
                      </a:cubicBezTo>
                      <a:cubicBezTo>
                        <a:pt x="843080" y="1036493"/>
                        <a:pt x="1036493" y="843080"/>
                        <a:pt x="1036493" y="604493"/>
                      </a:cubicBezTo>
                      <a:cubicBezTo>
                        <a:pt x="1036493" y="365906"/>
                        <a:pt x="843080" y="172493"/>
                        <a:pt x="604493" y="172493"/>
                      </a:cubicBezTo>
                      <a:close/>
                      <a:moveTo>
                        <a:pt x="604494" y="0"/>
                      </a:moveTo>
                      <a:cubicBezTo>
                        <a:pt x="938347" y="0"/>
                        <a:pt x="1208988" y="270641"/>
                        <a:pt x="1208988" y="604494"/>
                      </a:cubicBezTo>
                      <a:cubicBezTo>
                        <a:pt x="1208988" y="938347"/>
                        <a:pt x="938347" y="1208988"/>
                        <a:pt x="604494" y="1208988"/>
                      </a:cubicBezTo>
                      <a:cubicBezTo>
                        <a:pt x="270641" y="1208988"/>
                        <a:pt x="0" y="938347"/>
                        <a:pt x="0" y="604494"/>
                      </a:cubicBezTo>
                      <a:cubicBezTo>
                        <a:pt x="0" y="270641"/>
                        <a:pt x="270641" y="0"/>
                        <a:pt x="6044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矩形 113"/>
                <p:cNvSpPr>
                  <a:spLocks noChangeArrowheads="1"/>
                </p:cNvSpPr>
                <p:nvPr/>
              </p:nvSpPr>
              <p:spPr bwMode="auto">
                <a:xfrm rot="2709662">
                  <a:off x="839707" y="1049147"/>
                  <a:ext cx="496626" cy="27151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6" name="矩形 115"/>
              <p:cNvSpPr>
                <a:spLocks noChangeArrowheads="1"/>
              </p:cNvSpPr>
              <p:nvPr/>
            </p:nvSpPr>
            <p:spPr bwMode="auto">
              <a:xfrm>
                <a:off x="403756" y="540994"/>
                <a:ext cx="432000" cy="144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59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  <p:bldP spid="33" grpId="0"/>
      <p:bldP spid="34" grpId="0" animBg="1"/>
      <p:bldP spid="35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5483" y="-27384"/>
            <a:ext cx="12200658" cy="688538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057027" y="3779872"/>
            <a:ext cx="2016224" cy="20162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4B4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057028" y="1760240"/>
            <a:ext cx="2016224" cy="2357643"/>
            <a:chOff x="2857226" y="1628800"/>
            <a:chExt cx="2016224" cy="2357643"/>
          </a:xfrm>
        </p:grpSpPr>
        <p:sp>
          <p:nvSpPr>
            <p:cNvPr id="98" name="矩形 97"/>
            <p:cNvSpPr/>
            <p:nvPr/>
          </p:nvSpPr>
          <p:spPr>
            <a:xfrm>
              <a:off x="2857226" y="1628800"/>
              <a:ext cx="2016224" cy="2016224"/>
            </a:xfrm>
            <a:prstGeom prst="rect">
              <a:avLst/>
            </a:prstGeom>
            <a:solidFill>
              <a:srgbClr val="5C6D7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3667315" y="3645024"/>
              <a:ext cx="396045" cy="341419"/>
            </a:xfrm>
            <a:prstGeom prst="triangle">
              <a:avLst/>
            </a:prstGeom>
            <a:solidFill>
              <a:srgbClr val="B4B7B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11" name="标题 4"/>
          <p:cNvSpPr txBox="1">
            <a:spLocks/>
          </p:cNvSpPr>
          <p:nvPr/>
        </p:nvSpPr>
        <p:spPr>
          <a:xfrm>
            <a:off x="1552824" y="2971800"/>
            <a:ext cx="1232395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112" name="标题 4"/>
          <p:cNvSpPr txBox="1">
            <a:spLocks/>
          </p:cNvSpPr>
          <p:nvPr/>
        </p:nvSpPr>
        <p:spPr>
          <a:xfrm>
            <a:off x="1345061" y="4339952"/>
            <a:ext cx="1512166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073251" y="1772816"/>
            <a:ext cx="2016224" cy="20162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4B41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0800000">
            <a:off x="3073254" y="3435086"/>
            <a:ext cx="2016224" cy="2362230"/>
            <a:chOff x="2857226" y="1628801"/>
            <a:chExt cx="2016224" cy="2339162"/>
          </a:xfrm>
        </p:grpSpPr>
        <p:sp>
          <p:nvSpPr>
            <p:cNvPr id="115" name="矩形 114"/>
            <p:cNvSpPr/>
            <p:nvPr/>
          </p:nvSpPr>
          <p:spPr>
            <a:xfrm>
              <a:off x="2857226" y="1628801"/>
              <a:ext cx="2016224" cy="1997744"/>
            </a:xfrm>
            <a:prstGeom prst="rect">
              <a:avLst/>
            </a:prstGeom>
            <a:solidFill>
              <a:srgbClr val="5C6D7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10800000">
              <a:off x="3667315" y="3626544"/>
              <a:ext cx="396045" cy="341419"/>
            </a:xfrm>
            <a:prstGeom prst="triangle">
              <a:avLst/>
            </a:prstGeom>
            <a:solidFill>
              <a:srgbClr val="B4B7B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18" name="标题 4"/>
          <p:cNvSpPr txBox="1">
            <a:spLocks/>
          </p:cNvSpPr>
          <p:nvPr/>
        </p:nvSpPr>
        <p:spPr>
          <a:xfrm>
            <a:off x="3361285" y="2320320"/>
            <a:ext cx="1512166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633092" y="2113270"/>
            <a:ext cx="936104" cy="936104"/>
            <a:chOff x="5441253" y="3720483"/>
            <a:chExt cx="936104" cy="936104"/>
          </a:xfrm>
        </p:grpSpPr>
        <p:sp>
          <p:nvSpPr>
            <p:cNvPr id="120" name="椭圆 119"/>
            <p:cNvSpPr/>
            <p:nvPr/>
          </p:nvSpPr>
          <p:spPr>
            <a:xfrm>
              <a:off x="5441253" y="3720483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21" name="Freeform 84"/>
            <p:cNvSpPr>
              <a:spLocks noChangeAspect="1" noEditPoints="1" noChangeArrowheads="1"/>
            </p:cNvSpPr>
            <p:nvPr/>
          </p:nvSpPr>
          <p:spPr bwMode="auto">
            <a:xfrm>
              <a:off x="5647217" y="3983496"/>
              <a:ext cx="522378" cy="516499"/>
            </a:xfrm>
            <a:custGeom>
              <a:avLst/>
              <a:gdLst>
                <a:gd name="T0" fmla="*/ 170 w 170"/>
                <a:gd name="T1" fmla="*/ 0 h 168"/>
                <a:gd name="T2" fmla="*/ 162 w 170"/>
                <a:gd name="T3" fmla="*/ 16 h 168"/>
                <a:gd name="T4" fmla="*/ 170 w 170"/>
                <a:gd name="T5" fmla="*/ 103 h 168"/>
                <a:gd name="T6" fmla="*/ 93 w 170"/>
                <a:gd name="T7" fmla="*/ 119 h 168"/>
                <a:gd name="T8" fmla="*/ 128 w 170"/>
                <a:gd name="T9" fmla="*/ 152 h 168"/>
                <a:gd name="T10" fmla="*/ 42 w 170"/>
                <a:gd name="T11" fmla="*/ 168 h 168"/>
                <a:gd name="T12" fmla="*/ 77 w 170"/>
                <a:gd name="T13" fmla="*/ 152 h 168"/>
                <a:gd name="T14" fmla="*/ 0 w 170"/>
                <a:gd name="T15" fmla="*/ 119 h 168"/>
                <a:gd name="T16" fmla="*/ 6 w 170"/>
                <a:gd name="T17" fmla="*/ 103 h 168"/>
                <a:gd name="T18" fmla="*/ 0 w 170"/>
                <a:gd name="T19" fmla="*/ 16 h 168"/>
                <a:gd name="T20" fmla="*/ 0 w 170"/>
                <a:gd name="T21" fmla="*/ 0 h 168"/>
                <a:gd name="T22" fmla="*/ 122 w 170"/>
                <a:gd name="T23" fmla="*/ 40 h 168"/>
                <a:gd name="T24" fmla="*/ 115 w 170"/>
                <a:gd name="T25" fmla="*/ 44 h 168"/>
                <a:gd name="T26" fmla="*/ 75 w 170"/>
                <a:gd name="T27" fmla="*/ 52 h 168"/>
                <a:gd name="T28" fmla="*/ 73 w 170"/>
                <a:gd name="T29" fmla="*/ 50 h 168"/>
                <a:gd name="T30" fmla="*/ 50 w 170"/>
                <a:gd name="T31" fmla="*/ 67 h 168"/>
                <a:gd name="T32" fmla="*/ 85 w 170"/>
                <a:gd name="T33" fmla="*/ 65 h 168"/>
                <a:gd name="T34" fmla="*/ 89 w 170"/>
                <a:gd name="T35" fmla="*/ 67 h 168"/>
                <a:gd name="T36" fmla="*/ 120 w 170"/>
                <a:gd name="T37" fmla="*/ 52 h 168"/>
                <a:gd name="T38" fmla="*/ 128 w 170"/>
                <a:gd name="T39" fmla="*/ 40 h 168"/>
                <a:gd name="T40" fmla="*/ 113 w 170"/>
                <a:gd name="T41" fmla="*/ 58 h 168"/>
                <a:gd name="T42" fmla="*/ 122 w 170"/>
                <a:gd name="T43" fmla="*/ 85 h 168"/>
                <a:gd name="T44" fmla="*/ 113 w 170"/>
                <a:gd name="T45" fmla="*/ 58 h 168"/>
                <a:gd name="T46" fmla="*/ 101 w 170"/>
                <a:gd name="T47" fmla="*/ 67 h 168"/>
                <a:gd name="T48" fmla="*/ 109 w 170"/>
                <a:gd name="T49" fmla="*/ 85 h 168"/>
                <a:gd name="T50" fmla="*/ 101 w 170"/>
                <a:gd name="T51" fmla="*/ 67 h 168"/>
                <a:gd name="T52" fmla="*/ 87 w 170"/>
                <a:gd name="T53" fmla="*/ 77 h 168"/>
                <a:gd name="T54" fmla="*/ 95 w 170"/>
                <a:gd name="T55" fmla="*/ 85 h 168"/>
                <a:gd name="T56" fmla="*/ 87 w 170"/>
                <a:gd name="T57" fmla="*/ 77 h 168"/>
                <a:gd name="T58" fmla="*/ 75 w 170"/>
                <a:gd name="T59" fmla="*/ 69 h 168"/>
                <a:gd name="T60" fmla="*/ 83 w 170"/>
                <a:gd name="T61" fmla="*/ 85 h 168"/>
                <a:gd name="T62" fmla="*/ 75 w 170"/>
                <a:gd name="T63" fmla="*/ 69 h 168"/>
                <a:gd name="T64" fmla="*/ 63 w 170"/>
                <a:gd name="T65" fmla="*/ 69 h 168"/>
                <a:gd name="T66" fmla="*/ 71 w 170"/>
                <a:gd name="T67" fmla="*/ 85 h 168"/>
                <a:gd name="T68" fmla="*/ 63 w 170"/>
                <a:gd name="T69" fmla="*/ 69 h 168"/>
                <a:gd name="T70" fmla="*/ 48 w 170"/>
                <a:gd name="T71" fmla="*/ 73 h 168"/>
                <a:gd name="T72" fmla="*/ 56 w 170"/>
                <a:gd name="T73" fmla="*/ 85 h 168"/>
                <a:gd name="T74" fmla="*/ 48 w 170"/>
                <a:gd name="T75" fmla="*/ 73 h 168"/>
                <a:gd name="T76" fmla="*/ 146 w 170"/>
                <a:gd name="T77" fmla="*/ 18 h 168"/>
                <a:gd name="T78" fmla="*/ 24 w 170"/>
                <a:gd name="T79" fmla="*/ 101 h 168"/>
                <a:gd name="T80" fmla="*/ 146 w 170"/>
                <a:gd name="T81" fmla="*/ 18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8"/>
                <a:gd name="T125" fmla="*/ 170 w 170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8">
                  <a:moveTo>
                    <a:pt x="0" y="0"/>
                  </a:moveTo>
                  <a:lnTo>
                    <a:pt x="170" y="0"/>
                  </a:lnTo>
                  <a:lnTo>
                    <a:pt x="170" y="16"/>
                  </a:lnTo>
                  <a:lnTo>
                    <a:pt x="162" y="16"/>
                  </a:lnTo>
                  <a:lnTo>
                    <a:pt x="162" y="103"/>
                  </a:lnTo>
                  <a:lnTo>
                    <a:pt x="170" y="103"/>
                  </a:lnTo>
                  <a:lnTo>
                    <a:pt x="170" y="119"/>
                  </a:lnTo>
                  <a:lnTo>
                    <a:pt x="93" y="119"/>
                  </a:lnTo>
                  <a:lnTo>
                    <a:pt x="93" y="152"/>
                  </a:lnTo>
                  <a:lnTo>
                    <a:pt x="128" y="152"/>
                  </a:lnTo>
                  <a:lnTo>
                    <a:pt x="128" y="168"/>
                  </a:lnTo>
                  <a:lnTo>
                    <a:pt x="42" y="168"/>
                  </a:lnTo>
                  <a:lnTo>
                    <a:pt x="42" y="152"/>
                  </a:lnTo>
                  <a:lnTo>
                    <a:pt x="77" y="152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40"/>
                  </a:moveTo>
                  <a:lnTo>
                    <a:pt x="122" y="40"/>
                  </a:lnTo>
                  <a:lnTo>
                    <a:pt x="113" y="40"/>
                  </a:lnTo>
                  <a:lnTo>
                    <a:pt x="115" y="44"/>
                  </a:lnTo>
                  <a:lnTo>
                    <a:pt x="87" y="61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3" y="50"/>
                  </a:lnTo>
                  <a:lnTo>
                    <a:pt x="48" y="61"/>
                  </a:lnTo>
                  <a:lnTo>
                    <a:pt x="50" y="67"/>
                  </a:lnTo>
                  <a:lnTo>
                    <a:pt x="73" y="56"/>
                  </a:lnTo>
                  <a:lnTo>
                    <a:pt x="85" y="65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117" y="48"/>
                  </a:lnTo>
                  <a:lnTo>
                    <a:pt x="120" y="52"/>
                  </a:lnTo>
                  <a:lnTo>
                    <a:pt x="124" y="46"/>
                  </a:lnTo>
                  <a:lnTo>
                    <a:pt x="128" y="40"/>
                  </a:lnTo>
                  <a:lnTo>
                    <a:pt x="128" y="40"/>
                  </a:lnTo>
                  <a:close/>
                  <a:moveTo>
                    <a:pt x="113" y="58"/>
                  </a:moveTo>
                  <a:lnTo>
                    <a:pt x="113" y="85"/>
                  </a:lnTo>
                  <a:lnTo>
                    <a:pt x="122" y="85"/>
                  </a:lnTo>
                  <a:lnTo>
                    <a:pt x="122" y="58"/>
                  </a:lnTo>
                  <a:lnTo>
                    <a:pt x="113" y="58"/>
                  </a:lnTo>
                  <a:lnTo>
                    <a:pt x="113" y="58"/>
                  </a:lnTo>
                  <a:close/>
                  <a:moveTo>
                    <a:pt x="101" y="67"/>
                  </a:moveTo>
                  <a:lnTo>
                    <a:pt x="101" y="85"/>
                  </a:lnTo>
                  <a:lnTo>
                    <a:pt x="109" y="85"/>
                  </a:lnTo>
                  <a:lnTo>
                    <a:pt x="109" y="67"/>
                  </a:lnTo>
                  <a:lnTo>
                    <a:pt x="101" y="67"/>
                  </a:lnTo>
                  <a:lnTo>
                    <a:pt x="101" y="67"/>
                  </a:lnTo>
                  <a:close/>
                  <a:moveTo>
                    <a:pt x="87" y="77"/>
                  </a:moveTo>
                  <a:lnTo>
                    <a:pt x="87" y="85"/>
                  </a:lnTo>
                  <a:lnTo>
                    <a:pt x="95" y="85"/>
                  </a:lnTo>
                  <a:lnTo>
                    <a:pt x="95" y="77"/>
                  </a:lnTo>
                  <a:lnTo>
                    <a:pt x="87" y="77"/>
                  </a:lnTo>
                  <a:lnTo>
                    <a:pt x="87" y="77"/>
                  </a:lnTo>
                  <a:close/>
                  <a:moveTo>
                    <a:pt x="75" y="69"/>
                  </a:moveTo>
                  <a:lnTo>
                    <a:pt x="75" y="85"/>
                  </a:lnTo>
                  <a:lnTo>
                    <a:pt x="83" y="85"/>
                  </a:lnTo>
                  <a:lnTo>
                    <a:pt x="83" y="69"/>
                  </a:lnTo>
                  <a:lnTo>
                    <a:pt x="75" y="69"/>
                  </a:lnTo>
                  <a:lnTo>
                    <a:pt x="75" y="69"/>
                  </a:lnTo>
                  <a:close/>
                  <a:moveTo>
                    <a:pt x="63" y="69"/>
                  </a:moveTo>
                  <a:lnTo>
                    <a:pt x="63" y="85"/>
                  </a:lnTo>
                  <a:lnTo>
                    <a:pt x="71" y="85"/>
                  </a:lnTo>
                  <a:lnTo>
                    <a:pt x="71" y="69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48" y="73"/>
                  </a:moveTo>
                  <a:lnTo>
                    <a:pt x="48" y="85"/>
                  </a:lnTo>
                  <a:lnTo>
                    <a:pt x="56" y="85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73"/>
                  </a:lnTo>
                  <a:close/>
                  <a:moveTo>
                    <a:pt x="146" y="18"/>
                  </a:moveTo>
                  <a:lnTo>
                    <a:pt x="24" y="18"/>
                  </a:lnTo>
                  <a:lnTo>
                    <a:pt x="24" y="101"/>
                  </a:lnTo>
                  <a:lnTo>
                    <a:pt x="146" y="101"/>
                  </a:lnTo>
                  <a:lnTo>
                    <a:pt x="146" y="18"/>
                  </a:lnTo>
                  <a:close/>
                </a:path>
              </a:pathLst>
            </a:custGeom>
            <a:solidFill>
              <a:srgbClr val="5C6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C4B4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5089476" y="3779872"/>
            <a:ext cx="2016224" cy="20162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4B41"/>
              </a:solidFill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5089477" y="1760240"/>
            <a:ext cx="2016224" cy="2357643"/>
            <a:chOff x="2857226" y="1628800"/>
            <a:chExt cx="2016224" cy="2357643"/>
          </a:xfrm>
        </p:grpSpPr>
        <p:sp>
          <p:nvSpPr>
            <p:cNvPr id="124" name="矩形 123"/>
            <p:cNvSpPr/>
            <p:nvPr/>
          </p:nvSpPr>
          <p:spPr>
            <a:xfrm>
              <a:off x="2857226" y="1628800"/>
              <a:ext cx="2016224" cy="2016224"/>
            </a:xfrm>
            <a:prstGeom prst="rect">
              <a:avLst/>
            </a:prstGeom>
            <a:solidFill>
              <a:srgbClr val="5C6D7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3667315" y="3645024"/>
              <a:ext cx="396045" cy="341419"/>
            </a:xfrm>
            <a:prstGeom prst="triangle">
              <a:avLst/>
            </a:prstGeom>
            <a:solidFill>
              <a:srgbClr val="B4B7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27" name="标题 4"/>
          <p:cNvSpPr txBox="1">
            <a:spLocks/>
          </p:cNvSpPr>
          <p:nvPr/>
        </p:nvSpPr>
        <p:spPr>
          <a:xfrm>
            <a:off x="5377510" y="4339952"/>
            <a:ext cx="1512166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665542" y="2192288"/>
            <a:ext cx="936104" cy="936104"/>
            <a:chOff x="7465740" y="2060848"/>
            <a:chExt cx="936104" cy="936104"/>
          </a:xfrm>
        </p:grpSpPr>
        <p:sp>
          <p:nvSpPr>
            <p:cNvPr id="129" name="椭圆 128"/>
            <p:cNvSpPr/>
            <p:nvPr/>
          </p:nvSpPr>
          <p:spPr>
            <a:xfrm>
              <a:off x="7465740" y="2060848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grpSp>
          <p:nvGrpSpPr>
            <p:cNvPr id="130" name="组合 37"/>
            <p:cNvGrpSpPr>
              <a:grpSpLocks/>
            </p:cNvGrpSpPr>
            <p:nvPr/>
          </p:nvGrpSpPr>
          <p:grpSpPr bwMode="auto">
            <a:xfrm>
              <a:off x="7607590" y="2276872"/>
              <a:ext cx="646645" cy="521304"/>
              <a:chOff x="316517" y="428157"/>
              <a:chExt cx="763002" cy="615108"/>
            </a:xfrm>
          </p:grpSpPr>
          <p:sp>
            <p:nvSpPr>
              <p:cNvPr id="131" name="圆角矩形 35"/>
              <p:cNvSpPr>
                <a:spLocks noChangeArrowheads="1"/>
              </p:cNvSpPr>
              <p:nvPr/>
            </p:nvSpPr>
            <p:spPr bwMode="auto">
              <a:xfrm>
                <a:off x="377825" y="428157"/>
                <a:ext cx="640387" cy="368076"/>
              </a:xfrm>
              <a:prstGeom prst="roundRect">
                <a:avLst>
                  <a:gd name="adj" fmla="val 8903"/>
                </a:avLst>
              </a:prstGeom>
              <a:noFill/>
              <a:ln w="28575">
                <a:solidFill>
                  <a:srgbClr val="5C6D7D"/>
                </a:solidFill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C4B41"/>
                  </a:solidFill>
                </a:endParaRPr>
              </a:p>
            </p:txBody>
          </p:sp>
          <p:sp>
            <p:nvSpPr>
              <p:cNvPr id="132" name="梯形 36"/>
              <p:cNvSpPr>
                <a:spLocks noChangeArrowheads="1"/>
              </p:cNvSpPr>
              <p:nvPr/>
            </p:nvSpPr>
            <p:spPr bwMode="auto">
              <a:xfrm flipV="1">
                <a:off x="316517" y="836912"/>
                <a:ext cx="763002" cy="206353"/>
              </a:xfrm>
              <a:custGeom>
                <a:avLst/>
                <a:gdLst>
                  <a:gd name="T0" fmla="*/ 737215 w 21600"/>
                  <a:gd name="T1" fmla="*/ 103177 h 21600"/>
                  <a:gd name="T2" fmla="*/ 381501 w 21600"/>
                  <a:gd name="T3" fmla="*/ 206353 h 21600"/>
                  <a:gd name="T4" fmla="*/ 25787 w 21600"/>
                  <a:gd name="T5" fmla="*/ 103177 h 21600"/>
                  <a:gd name="T6" fmla="*/ 38150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0 w 21600"/>
                  <a:gd name="T13" fmla="*/ 2530 h 21600"/>
                  <a:gd name="T14" fmla="*/ 19070 w 21600"/>
                  <a:gd name="T15" fmla="*/ 190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60" y="21600"/>
                    </a:lnTo>
                    <a:lnTo>
                      <a:pt x="201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5C6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C4B41"/>
                  </a:solidFill>
                </a:endParaRPr>
              </a:p>
            </p:txBody>
          </p:sp>
        </p:grpSp>
      </p:grpSp>
      <p:sp>
        <p:nvSpPr>
          <p:cNvPr id="133" name="矩形 132"/>
          <p:cNvSpPr/>
          <p:nvPr/>
        </p:nvSpPr>
        <p:spPr>
          <a:xfrm>
            <a:off x="7105701" y="1760240"/>
            <a:ext cx="2016224" cy="20162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4B41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 rot="10800000">
            <a:off x="7105703" y="3435086"/>
            <a:ext cx="2016224" cy="2362230"/>
            <a:chOff x="2857226" y="1628801"/>
            <a:chExt cx="2016224" cy="2339162"/>
          </a:xfrm>
        </p:grpSpPr>
        <p:sp>
          <p:nvSpPr>
            <p:cNvPr id="135" name="矩形 134"/>
            <p:cNvSpPr/>
            <p:nvPr/>
          </p:nvSpPr>
          <p:spPr>
            <a:xfrm>
              <a:off x="2857226" y="1628801"/>
              <a:ext cx="2016224" cy="1997744"/>
            </a:xfrm>
            <a:prstGeom prst="rect">
              <a:avLst/>
            </a:prstGeom>
            <a:solidFill>
              <a:srgbClr val="5C6D7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36" name="等腰三角形 135"/>
            <p:cNvSpPr/>
            <p:nvPr/>
          </p:nvSpPr>
          <p:spPr>
            <a:xfrm rot="10800000">
              <a:off x="3667315" y="3626544"/>
              <a:ext cx="396045" cy="341419"/>
            </a:xfrm>
            <a:prstGeom prst="triangle">
              <a:avLst/>
            </a:prstGeom>
            <a:solidFill>
              <a:srgbClr val="B4B7B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38" name="标题 4"/>
          <p:cNvSpPr txBox="1">
            <a:spLocks/>
          </p:cNvSpPr>
          <p:nvPr/>
        </p:nvSpPr>
        <p:spPr>
          <a:xfrm>
            <a:off x="7393734" y="2320320"/>
            <a:ext cx="1512166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121923" y="3789040"/>
            <a:ext cx="2016224" cy="20162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4B41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9121924" y="1769408"/>
            <a:ext cx="2016224" cy="2357643"/>
            <a:chOff x="2857226" y="1628800"/>
            <a:chExt cx="2016224" cy="2357643"/>
          </a:xfrm>
        </p:grpSpPr>
        <p:sp>
          <p:nvSpPr>
            <p:cNvPr id="144" name="矩形 143"/>
            <p:cNvSpPr/>
            <p:nvPr/>
          </p:nvSpPr>
          <p:spPr>
            <a:xfrm>
              <a:off x="2857226" y="1628800"/>
              <a:ext cx="2016224" cy="2016224"/>
            </a:xfrm>
            <a:prstGeom prst="rect">
              <a:avLst/>
            </a:prstGeom>
            <a:solidFill>
              <a:srgbClr val="5C6D7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45" name="等腰三角形 144"/>
            <p:cNvSpPr/>
            <p:nvPr/>
          </p:nvSpPr>
          <p:spPr>
            <a:xfrm rot="10800000">
              <a:off x="3667315" y="3645024"/>
              <a:ext cx="396045" cy="341419"/>
            </a:xfrm>
            <a:prstGeom prst="triangle">
              <a:avLst/>
            </a:prstGeom>
            <a:solidFill>
              <a:srgbClr val="B4B7B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58" name="标题 4"/>
          <p:cNvSpPr txBox="1">
            <a:spLocks/>
          </p:cNvSpPr>
          <p:nvPr/>
        </p:nvSpPr>
        <p:spPr>
          <a:xfrm>
            <a:off x="9409957" y="4349120"/>
            <a:ext cx="1512166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实体展示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613312" y="4085034"/>
            <a:ext cx="936104" cy="936104"/>
            <a:chOff x="1561083" y="2204864"/>
            <a:chExt cx="936104" cy="936104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757320" y="2396968"/>
              <a:ext cx="537577" cy="645657"/>
              <a:chOff x="5501727" y="1556792"/>
              <a:chExt cx="1019221" cy="1224136"/>
            </a:xfrm>
            <a:solidFill>
              <a:srgbClr val="FC4B41"/>
            </a:solidFill>
          </p:grpSpPr>
          <p:sp>
            <p:nvSpPr>
              <p:cNvPr id="162" name="矩形 161"/>
              <p:cNvSpPr/>
              <p:nvPr/>
            </p:nvSpPr>
            <p:spPr>
              <a:xfrm>
                <a:off x="5617267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5501727" y="1876363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933775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5818235" y="2141536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285135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6169588" y="1700809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solidFill>
                  <a:srgbClr val="5C6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9" name="椭圆 168"/>
            <p:cNvSpPr/>
            <p:nvPr/>
          </p:nvSpPr>
          <p:spPr>
            <a:xfrm>
              <a:off x="1561083" y="2204864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25979" y="2097536"/>
            <a:ext cx="936104" cy="936104"/>
            <a:chOff x="9473702" y="4005064"/>
            <a:chExt cx="936104" cy="936104"/>
          </a:xfrm>
        </p:grpSpPr>
        <p:sp>
          <p:nvSpPr>
            <p:cNvPr id="140" name="椭圆 139"/>
            <p:cNvSpPr/>
            <p:nvPr/>
          </p:nvSpPr>
          <p:spPr>
            <a:xfrm>
              <a:off x="9473702" y="4005064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141" name="Freeform 9"/>
            <p:cNvSpPr>
              <a:spLocks noChangeAspect="1" noEditPoints="1" noChangeArrowheads="1"/>
            </p:cNvSpPr>
            <p:nvPr/>
          </p:nvSpPr>
          <p:spPr bwMode="auto">
            <a:xfrm>
              <a:off x="9625979" y="4193125"/>
              <a:ext cx="648473" cy="591451"/>
            </a:xfrm>
            <a:custGeom>
              <a:avLst/>
              <a:gdLst>
                <a:gd name="T0" fmla="*/ 141 w 181"/>
                <a:gd name="T1" fmla="*/ 0 h 165"/>
                <a:gd name="T2" fmla="*/ 149 w 181"/>
                <a:gd name="T3" fmla="*/ 8 h 165"/>
                <a:gd name="T4" fmla="*/ 134 w 181"/>
                <a:gd name="T5" fmla="*/ 47 h 165"/>
                <a:gd name="T6" fmla="*/ 33 w 181"/>
                <a:gd name="T7" fmla="*/ 14 h 165"/>
                <a:gd name="T8" fmla="*/ 39 w 181"/>
                <a:gd name="T9" fmla="*/ 20 h 165"/>
                <a:gd name="T10" fmla="*/ 51 w 181"/>
                <a:gd name="T11" fmla="*/ 31 h 165"/>
                <a:gd name="T12" fmla="*/ 33 w 181"/>
                <a:gd name="T13" fmla="*/ 39 h 165"/>
                <a:gd name="T14" fmla="*/ 39 w 181"/>
                <a:gd name="T15" fmla="*/ 45 h 165"/>
                <a:gd name="T16" fmla="*/ 51 w 181"/>
                <a:gd name="T17" fmla="*/ 55 h 165"/>
                <a:gd name="T18" fmla="*/ 33 w 181"/>
                <a:gd name="T19" fmla="*/ 63 h 165"/>
                <a:gd name="T20" fmla="*/ 39 w 181"/>
                <a:gd name="T21" fmla="*/ 67 h 165"/>
                <a:gd name="T22" fmla="*/ 51 w 181"/>
                <a:gd name="T23" fmla="*/ 77 h 165"/>
                <a:gd name="T24" fmla="*/ 33 w 181"/>
                <a:gd name="T25" fmla="*/ 86 h 165"/>
                <a:gd name="T26" fmla="*/ 39 w 181"/>
                <a:gd name="T27" fmla="*/ 90 h 165"/>
                <a:gd name="T28" fmla="*/ 51 w 181"/>
                <a:gd name="T29" fmla="*/ 100 h 165"/>
                <a:gd name="T30" fmla="*/ 33 w 181"/>
                <a:gd name="T31" fmla="*/ 110 h 165"/>
                <a:gd name="T32" fmla="*/ 39 w 181"/>
                <a:gd name="T33" fmla="*/ 116 h 165"/>
                <a:gd name="T34" fmla="*/ 51 w 181"/>
                <a:gd name="T35" fmla="*/ 126 h 165"/>
                <a:gd name="T36" fmla="*/ 33 w 181"/>
                <a:gd name="T37" fmla="*/ 134 h 165"/>
                <a:gd name="T38" fmla="*/ 33 w 181"/>
                <a:gd name="T39" fmla="*/ 151 h 165"/>
                <a:gd name="T40" fmla="*/ 134 w 181"/>
                <a:gd name="T41" fmla="*/ 118 h 165"/>
                <a:gd name="T42" fmla="*/ 149 w 181"/>
                <a:gd name="T43" fmla="*/ 157 h 165"/>
                <a:gd name="T44" fmla="*/ 141 w 181"/>
                <a:gd name="T45" fmla="*/ 165 h 165"/>
                <a:gd name="T46" fmla="*/ 19 w 181"/>
                <a:gd name="T47" fmla="*/ 165 h 165"/>
                <a:gd name="T48" fmla="*/ 19 w 181"/>
                <a:gd name="T49" fmla="*/ 146 h 165"/>
                <a:gd name="T50" fmla="*/ 0 w 181"/>
                <a:gd name="T51" fmla="*/ 132 h 165"/>
                <a:gd name="T52" fmla="*/ 19 w 181"/>
                <a:gd name="T53" fmla="*/ 120 h 165"/>
                <a:gd name="T54" fmla="*/ 0 w 181"/>
                <a:gd name="T55" fmla="*/ 108 h 165"/>
                <a:gd name="T56" fmla="*/ 19 w 181"/>
                <a:gd name="T57" fmla="*/ 98 h 165"/>
                <a:gd name="T58" fmla="*/ 0 w 181"/>
                <a:gd name="T59" fmla="*/ 83 h 165"/>
                <a:gd name="T60" fmla="*/ 19 w 181"/>
                <a:gd name="T61" fmla="*/ 75 h 165"/>
                <a:gd name="T62" fmla="*/ 0 w 181"/>
                <a:gd name="T63" fmla="*/ 61 h 165"/>
                <a:gd name="T64" fmla="*/ 19 w 181"/>
                <a:gd name="T65" fmla="*/ 51 h 165"/>
                <a:gd name="T66" fmla="*/ 0 w 181"/>
                <a:gd name="T67" fmla="*/ 39 h 165"/>
                <a:gd name="T68" fmla="*/ 19 w 181"/>
                <a:gd name="T69" fmla="*/ 8 h 165"/>
                <a:gd name="T70" fmla="*/ 27 w 181"/>
                <a:gd name="T71" fmla="*/ 0 h 165"/>
                <a:gd name="T72" fmla="*/ 63 w 181"/>
                <a:gd name="T73" fmla="*/ 79 h 165"/>
                <a:gd name="T74" fmla="*/ 84 w 181"/>
                <a:gd name="T75" fmla="*/ 88 h 165"/>
                <a:gd name="T76" fmla="*/ 63 w 181"/>
                <a:gd name="T77" fmla="*/ 79 h 165"/>
                <a:gd name="T78" fmla="*/ 63 w 181"/>
                <a:gd name="T79" fmla="*/ 61 h 165"/>
                <a:gd name="T80" fmla="*/ 100 w 181"/>
                <a:gd name="T81" fmla="*/ 69 h 165"/>
                <a:gd name="T82" fmla="*/ 63 w 181"/>
                <a:gd name="T83" fmla="*/ 61 h 165"/>
                <a:gd name="T84" fmla="*/ 63 w 181"/>
                <a:gd name="T85" fmla="*/ 45 h 165"/>
                <a:gd name="T86" fmla="*/ 116 w 181"/>
                <a:gd name="T87" fmla="*/ 53 h 165"/>
                <a:gd name="T88" fmla="*/ 63 w 181"/>
                <a:gd name="T89" fmla="*/ 45 h 165"/>
                <a:gd name="T90" fmla="*/ 63 w 181"/>
                <a:gd name="T91" fmla="*/ 29 h 165"/>
                <a:gd name="T92" fmla="*/ 116 w 181"/>
                <a:gd name="T93" fmla="*/ 35 h 165"/>
                <a:gd name="T94" fmla="*/ 63 w 181"/>
                <a:gd name="T95" fmla="*/ 29 h 165"/>
                <a:gd name="T96" fmla="*/ 84 w 181"/>
                <a:gd name="T97" fmla="*/ 130 h 165"/>
                <a:gd name="T98" fmla="*/ 106 w 181"/>
                <a:gd name="T99" fmla="*/ 130 h 165"/>
                <a:gd name="T100" fmla="*/ 86 w 181"/>
                <a:gd name="T101" fmla="*/ 108 h 165"/>
                <a:gd name="T102" fmla="*/ 84 w 181"/>
                <a:gd name="T103" fmla="*/ 130 h 165"/>
                <a:gd name="T104" fmla="*/ 161 w 181"/>
                <a:gd name="T105" fmla="*/ 37 h 165"/>
                <a:gd name="T106" fmla="*/ 116 w 181"/>
                <a:gd name="T107" fmla="*/ 120 h 165"/>
                <a:gd name="T108" fmla="*/ 161 w 181"/>
                <a:gd name="T109" fmla="*/ 37 h 1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1"/>
                <a:gd name="T166" fmla="*/ 0 h 165"/>
                <a:gd name="T167" fmla="*/ 181 w 181"/>
                <a:gd name="T168" fmla="*/ 165 h 1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1" h="165">
                  <a:moveTo>
                    <a:pt x="27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49" y="8"/>
                  </a:lnTo>
                  <a:lnTo>
                    <a:pt x="149" y="35"/>
                  </a:lnTo>
                  <a:lnTo>
                    <a:pt x="134" y="47"/>
                  </a:lnTo>
                  <a:lnTo>
                    <a:pt x="134" y="14"/>
                  </a:lnTo>
                  <a:lnTo>
                    <a:pt x="33" y="14"/>
                  </a:lnTo>
                  <a:lnTo>
                    <a:pt x="33" y="25"/>
                  </a:lnTo>
                  <a:lnTo>
                    <a:pt x="39" y="20"/>
                  </a:lnTo>
                  <a:lnTo>
                    <a:pt x="47" y="18"/>
                  </a:lnTo>
                  <a:lnTo>
                    <a:pt x="51" y="31"/>
                  </a:lnTo>
                  <a:lnTo>
                    <a:pt x="45" y="35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9" y="45"/>
                  </a:lnTo>
                  <a:lnTo>
                    <a:pt x="47" y="41"/>
                  </a:lnTo>
                  <a:lnTo>
                    <a:pt x="51" y="55"/>
                  </a:lnTo>
                  <a:lnTo>
                    <a:pt x="45" y="57"/>
                  </a:lnTo>
                  <a:lnTo>
                    <a:pt x="33" y="63"/>
                  </a:lnTo>
                  <a:lnTo>
                    <a:pt x="33" y="71"/>
                  </a:lnTo>
                  <a:lnTo>
                    <a:pt x="39" y="67"/>
                  </a:lnTo>
                  <a:lnTo>
                    <a:pt x="47" y="65"/>
                  </a:lnTo>
                  <a:lnTo>
                    <a:pt x="51" y="77"/>
                  </a:lnTo>
                  <a:lnTo>
                    <a:pt x="45" y="81"/>
                  </a:lnTo>
                  <a:lnTo>
                    <a:pt x="33" y="86"/>
                  </a:lnTo>
                  <a:lnTo>
                    <a:pt x="33" y="94"/>
                  </a:lnTo>
                  <a:lnTo>
                    <a:pt x="39" y="90"/>
                  </a:lnTo>
                  <a:lnTo>
                    <a:pt x="47" y="88"/>
                  </a:lnTo>
                  <a:lnTo>
                    <a:pt x="51" y="100"/>
                  </a:lnTo>
                  <a:lnTo>
                    <a:pt x="45" y="104"/>
                  </a:lnTo>
                  <a:lnTo>
                    <a:pt x="33" y="110"/>
                  </a:lnTo>
                  <a:lnTo>
                    <a:pt x="33" y="118"/>
                  </a:lnTo>
                  <a:lnTo>
                    <a:pt x="39" y="116"/>
                  </a:lnTo>
                  <a:lnTo>
                    <a:pt x="47" y="112"/>
                  </a:lnTo>
                  <a:lnTo>
                    <a:pt x="51" y="126"/>
                  </a:lnTo>
                  <a:lnTo>
                    <a:pt x="45" y="128"/>
                  </a:lnTo>
                  <a:lnTo>
                    <a:pt x="33" y="134"/>
                  </a:lnTo>
                  <a:lnTo>
                    <a:pt x="33" y="146"/>
                  </a:lnTo>
                  <a:lnTo>
                    <a:pt x="33" y="151"/>
                  </a:lnTo>
                  <a:lnTo>
                    <a:pt x="134" y="151"/>
                  </a:lnTo>
                  <a:lnTo>
                    <a:pt x="134" y="118"/>
                  </a:lnTo>
                  <a:lnTo>
                    <a:pt x="149" y="106"/>
                  </a:lnTo>
                  <a:lnTo>
                    <a:pt x="149" y="157"/>
                  </a:lnTo>
                  <a:lnTo>
                    <a:pt x="149" y="165"/>
                  </a:lnTo>
                  <a:lnTo>
                    <a:pt x="141" y="165"/>
                  </a:lnTo>
                  <a:lnTo>
                    <a:pt x="27" y="165"/>
                  </a:lnTo>
                  <a:lnTo>
                    <a:pt x="19" y="165"/>
                  </a:lnTo>
                  <a:lnTo>
                    <a:pt x="19" y="157"/>
                  </a:lnTo>
                  <a:lnTo>
                    <a:pt x="19" y="146"/>
                  </a:lnTo>
                  <a:lnTo>
                    <a:pt x="4" y="146"/>
                  </a:lnTo>
                  <a:lnTo>
                    <a:pt x="0" y="132"/>
                  </a:lnTo>
                  <a:lnTo>
                    <a:pt x="19" y="124"/>
                  </a:lnTo>
                  <a:lnTo>
                    <a:pt x="19" y="120"/>
                  </a:lnTo>
                  <a:lnTo>
                    <a:pt x="4" y="120"/>
                  </a:lnTo>
                  <a:lnTo>
                    <a:pt x="0" y="108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4" y="98"/>
                  </a:lnTo>
                  <a:lnTo>
                    <a:pt x="0" y="83"/>
                  </a:lnTo>
                  <a:lnTo>
                    <a:pt x="19" y="77"/>
                  </a:lnTo>
                  <a:lnTo>
                    <a:pt x="19" y="75"/>
                  </a:lnTo>
                  <a:lnTo>
                    <a:pt x="4" y="75"/>
                  </a:lnTo>
                  <a:lnTo>
                    <a:pt x="0" y="61"/>
                  </a:lnTo>
                  <a:lnTo>
                    <a:pt x="19" y="53"/>
                  </a:lnTo>
                  <a:lnTo>
                    <a:pt x="19" y="51"/>
                  </a:lnTo>
                  <a:lnTo>
                    <a:pt x="4" y="51"/>
                  </a:lnTo>
                  <a:lnTo>
                    <a:pt x="0" y="39"/>
                  </a:lnTo>
                  <a:lnTo>
                    <a:pt x="19" y="31"/>
                  </a:lnTo>
                  <a:lnTo>
                    <a:pt x="19" y="8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63" y="79"/>
                  </a:moveTo>
                  <a:lnTo>
                    <a:pt x="63" y="88"/>
                  </a:lnTo>
                  <a:lnTo>
                    <a:pt x="84" y="88"/>
                  </a:lnTo>
                  <a:lnTo>
                    <a:pt x="84" y="79"/>
                  </a:lnTo>
                  <a:lnTo>
                    <a:pt x="63" y="79"/>
                  </a:lnTo>
                  <a:lnTo>
                    <a:pt x="63" y="79"/>
                  </a:lnTo>
                  <a:close/>
                  <a:moveTo>
                    <a:pt x="63" y="61"/>
                  </a:moveTo>
                  <a:lnTo>
                    <a:pt x="63" y="69"/>
                  </a:lnTo>
                  <a:lnTo>
                    <a:pt x="100" y="69"/>
                  </a:lnTo>
                  <a:lnTo>
                    <a:pt x="100" y="61"/>
                  </a:lnTo>
                  <a:lnTo>
                    <a:pt x="63" y="61"/>
                  </a:lnTo>
                  <a:lnTo>
                    <a:pt x="63" y="61"/>
                  </a:lnTo>
                  <a:close/>
                  <a:moveTo>
                    <a:pt x="63" y="45"/>
                  </a:moveTo>
                  <a:lnTo>
                    <a:pt x="63" y="53"/>
                  </a:lnTo>
                  <a:lnTo>
                    <a:pt x="116" y="53"/>
                  </a:lnTo>
                  <a:lnTo>
                    <a:pt x="116" y="45"/>
                  </a:lnTo>
                  <a:lnTo>
                    <a:pt x="63" y="45"/>
                  </a:lnTo>
                  <a:lnTo>
                    <a:pt x="63" y="45"/>
                  </a:lnTo>
                  <a:close/>
                  <a:moveTo>
                    <a:pt x="63" y="29"/>
                  </a:moveTo>
                  <a:lnTo>
                    <a:pt x="63" y="35"/>
                  </a:lnTo>
                  <a:lnTo>
                    <a:pt x="116" y="35"/>
                  </a:lnTo>
                  <a:lnTo>
                    <a:pt x="116" y="29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84" y="130"/>
                  </a:moveTo>
                  <a:lnTo>
                    <a:pt x="96" y="130"/>
                  </a:lnTo>
                  <a:lnTo>
                    <a:pt x="106" y="130"/>
                  </a:lnTo>
                  <a:lnTo>
                    <a:pt x="96" y="118"/>
                  </a:lnTo>
                  <a:lnTo>
                    <a:pt x="86" y="108"/>
                  </a:lnTo>
                  <a:lnTo>
                    <a:pt x="86" y="120"/>
                  </a:lnTo>
                  <a:lnTo>
                    <a:pt x="84" y="130"/>
                  </a:lnTo>
                  <a:lnTo>
                    <a:pt x="84" y="130"/>
                  </a:lnTo>
                  <a:close/>
                  <a:moveTo>
                    <a:pt x="161" y="37"/>
                  </a:moveTo>
                  <a:lnTo>
                    <a:pt x="96" y="100"/>
                  </a:lnTo>
                  <a:lnTo>
                    <a:pt x="116" y="120"/>
                  </a:lnTo>
                  <a:lnTo>
                    <a:pt x="181" y="57"/>
                  </a:lnTo>
                  <a:lnTo>
                    <a:pt x="161" y="37"/>
                  </a:lnTo>
                  <a:close/>
                </a:path>
              </a:pathLst>
            </a:custGeom>
            <a:solidFill>
              <a:srgbClr val="5C6D7D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FC4B4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58919" y="4136504"/>
            <a:ext cx="936104" cy="936104"/>
            <a:chOff x="7658919" y="4136504"/>
            <a:chExt cx="936104" cy="936104"/>
          </a:xfrm>
        </p:grpSpPr>
        <p:grpSp>
          <p:nvGrpSpPr>
            <p:cNvPr id="175" name="组合 116"/>
            <p:cNvGrpSpPr>
              <a:grpSpLocks/>
            </p:cNvGrpSpPr>
            <p:nvPr/>
          </p:nvGrpSpPr>
          <p:grpSpPr bwMode="auto">
            <a:xfrm>
              <a:off x="7762188" y="4220826"/>
              <a:ext cx="593567" cy="695190"/>
              <a:chOff x="0" y="0"/>
              <a:chExt cx="1223776" cy="1433216"/>
            </a:xfrm>
            <a:solidFill>
              <a:srgbClr val="B4B7BE"/>
            </a:solidFill>
          </p:grpSpPr>
          <p:grpSp>
            <p:nvGrpSpPr>
              <p:cNvPr id="176" name="组合 111"/>
              <p:cNvGrpSpPr>
                <a:grpSpLocks/>
              </p:cNvGrpSpPr>
              <p:nvPr/>
            </p:nvGrpSpPr>
            <p:grpSpPr bwMode="auto">
              <a:xfrm>
                <a:off x="0" y="0"/>
                <a:ext cx="1223776" cy="1433216"/>
                <a:chOff x="0" y="0"/>
                <a:chExt cx="1223776" cy="1433216"/>
              </a:xfrm>
              <a:grpFill/>
            </p:grpSpPr>
            <p:sp>
              <p:nvSpPr>
                <p:cNvPr id="178" name="任意多边形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8988" cy="1208988"/>
                </a:xfrm>
                <a:custGeom>
                  <a:avLst/>
                  <a:gdLst>
                    <a:gd name="T0" fmla="*/ 604493 w 1208988"/>
                    <a:gd name="T1" fmla="*/ 172493 h 1208988"/>
                    <a:gd name="T2" fmla="*/ 172493 w 1208988"/>
                    <a:gd name="T3" fmla="*/ 604493 h 1208988"/>
                    <a:gd name="T4" fmla="*/ 604493 w 1208988"/>
                    <a:gd name="T5" fmla="*/ 1036493 h 1208988"/>
                    <a:gd name="T6" fmla="*/ 1036493 w 1208988"/>
                    <a:gd name="T7" fmla="*/ 604493 h 1208988"/>
                    <a:gd name="T8" fmla="*/ 604493 w 1208988"/>
                    <a:gd name="T9" fmla="*/ 172493 h 1208988"/>
                    <a:gd name="T10" fmla="*/ 604494 w 1208988"/>
                    <a:gd name="T11" fmla="*/ 0 h 1208988"/>
                    <a:gd name="T12" fmla="*/ 1208988 w 1208988"/>
                    <a:gd name="T13" fmla="*/ 604494 h 1208988"/>
                    <a:gd name="T14" fmla="*/ 604494 w 1208988"/>
                    <a:gd name="T15" fmla="*/ 1208988 h 1208988"/>
                    <a:gd name="T16" fmla="*/ 0 w 1208988"/>
                    <a:gd name="T17" fmla="*/ 604494 h 1208988"/>
                    <a:gd name="T18" fmla="*/ 604494 w 1208988"/>
                    <a:gd name="T19" fmla="*/ 0 h 120898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08988"/>
                    <a:gd name="T31" fmla="*/ 0 h 1208988"/>
                    <a:gd name="T32" fmla="*/ 1208988 w 1208988"/>
                    <a:gd name="T33" fmla="*/ 1208988 h 120898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08988" h="1208988">
                      <a:moveTo>
                        <a:pt x="604493" y="172493"/>
                      </a:moveTo>
                      <a:cubicBezTo>
                        <a:pt x="365906" y="172493"/>
                        <a:pt x="172493" y="365906"/>
                        <a:pt x="172493" y="604493"/>
                      </a:cubicBezTo>
                      <a:cubicBezTo>
                        <a:pt x="172493" y="843080"/>
                        <a:pt x="365906" y="1036493"/>
                        <a:pt x="604493" y="1036493"/>
                      </a:cubicBezTo>
                      <a:cubicBezTo>
                        <a:pt x="843080" y="1036493"/>
                        <a:pt x="1036493" y="843080"/>
                        <a:pt x="1036493" y="604493"/>
                      </a:cubicBezTo>
                      <a:cubicBezTo>
                        <a:pt x="1036493" y="365906"/>
                        <a:pt x="843080" y="172493"/>
                        <a:pt x="604493" y="172493"/>
                      </a:cubicBezTo>
                      <a:close/>
                      <a:moveTo>
                        <a:pt x="604494" y="0"/>
                      </a:moveTo>
                      <a:cubicBezTo>
                        <a:pt x="938347" y="0"/>
                        <a:pt x="1208988" y="270641"/>
                        <a:pt x="1208988" y="604494"/>
                      </a:cubicBezTo>
                      <a:cubicBezTo>
                        <a:pt x="1208988" y="938347"/>
                        <a:pt x="938347" y="1208988"/>
                        <a:pt x="604494" y="1208988"/>
                      </a:cubicBezTo>
                      <a:cubicBezTo>
                        <a:pt x="270641" y="1208988"/>
                        <a:pt x="0" y="938347"/>
                        <a:pt x="0" y="604494"/>
                      </a:cubicBezTo>
                      <a:cubicBezTo>
                        <a:pt x="0" y="270641"/>
                        <a:pt x="270641" y="0"/>
                        <a:pt x="604494" y="0"/>
                      </a:cubicBezTo>
                      <a:close/>
                    </a:path>
                  </a:pathLst>
                </a:custGeom>
                <a:solidFill>
                  <a:srgbClr val="5C6D7D"/>
                </a:solidFill>
                <a:ln w="25400">
                  <a:noFill/>
                  <a:bevel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9" name="矩形 113"/>
                <p:cNvSpPr>
                  <a:spLocks noChangeArrowheads="1"/>
                </p:cNvSpPr>
                <p:nvPr/>
              </p:nvSpPr>
              <p:spPr bwMode="auto">
                <a:xfrm rot="2709662">
                  <a:off x="839707" y="1049147"/>
                  <a:ext cx="496626" cy="271512"/>
                </a:xfrm>
                <a:prstGeom prst="rect">
                  <a:avLst/>
                </a:prstGeom>
                <a:solidFill>
                  <a:srgbClr val="5C6D7D"/>
                </a:solidFill>
                <a:ln w="25400">
                  <a:noFill/>
                  <a:bevel/>
                  <a:headEnd/>
                  <a:tailEnd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7" name="矩形 115"/>
              <p:cNvSpPr>
                <a:spLocks noChangeArrowheads="1"/>
              </p:cNvSpPr>
              <p:nvPr/>
            </p:nvSpPr>
            <p:spPr bwMode="auto">
              <a:xfrm>
                <a:off x="403756" y="540994"/>
                <a:ext cx="432000" cy="144000"/>
              </a:xfrm>
              <a:prstGeom prst="rect">
                <a:avLst/>
              </a:prstGeom>
              <a:solidFill>
                <a:srgbClr val="5C6D7D"/>
              </a:solidFill>
              <a:ln w="25400">
                <a:noFill/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1" name="椭圆 180"/>
            <p:cNvSpPr/>
            <p:nvPr/>
          </p:nvSpPr>
          <p:spPr>
            <a:xfrm>
              <a:off x="7658919" y="4136504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</p:grpSp>
      <p:sp>
        <p:nvSpPr>
          <p:cNvPr id="187" name="标题 4"/>
          <p:cNvSpPr txBox="1">
            <a:spLocks/>
          </p:cNvSpPr>
          <p:nvPr/>
        </p:nvSpPr>
        <p:spPr>
          <a:xfrm>
            <a:off x="3497040" y="5000600"/>
            <a:ext cx="1232395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</a:p>
        </p:txBody>
      </p:sp>
      <p:sp>
        <p:nvSpPr>
          <p:cNvPr id="188" name="标题 4"/>
          <p:cNvSpPr txBox="1">
            <a:spLocks/>
          </p:cNvSpPr>
          <p:nvPr/>
        </p:nvSpPr>
        <p:spPr>
          <a:xfrm>
            <a:off x="5513264" y="2996952"/>
            <a:ext cx="1232395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</a:p>
        </p:txBody>
      </p:sp>
      <p:sp>
        <p:nvSpPr>
          <p:cNvPr id="189" name="标题 4"/>
          <p:cNvSpPr txBox="1">
            <a:spLocks/>
          </p:cNvSpPr>
          <p:nvPr/>
        </p:nvSpPr>
        <p:spPr>
          <a:xfrm>
            <a:off x="7529488" y="5000600"/>
            <a:ext cx="1232395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</a:p>
        </p:txBody>
      </p:sp>
      <p:sp>
        <p:nvSpPr>
          <p:cNvPr id="190" name="标题 4"/>
          <p:cNvSpPr txBox="1">
            <a:spLocks/>
          </p:cNvSpPr>
          <p:nvPr/>
        </p:nvSpPr>
        <p:spPr>
          <a:xfrm>
            <a:off x="9481963" y="2984376"/>
            <a:ext cx="1232395" cy="8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</a:p>
        </p:txBody>
      </p:sp>
      <p:sp>
        <p:nvSpPr>
          <p:cNvPr id="193" name="矩形 192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94" name="直接连接符 193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标题 4"/>
          <p:cNvSpPr txBox="1">
            <a:spLocks/>
          </p:cNvSpPr>
          <p:nvPr/>
        </p:nvSpPr>
        <p:spPr>
          <a:xfrm>
            <a:off x="-95101" y="296652"/>
            <a:ext cx="194421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B4B7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b="1" dirty="0">
              <a:solidFill>
                <a:srgbClr val="B4B7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76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11" dur="1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5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4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150"/>
                            </p:stCondLst>
                            <p:childTnLst>
                              <p:par>
                                <p:cTn id="8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9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65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 tmFilter="0,0; .5, 1; 1, 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150"/>
                            </p:stCondLst>
                            <p:childTnLst>
                              <p:par>
                                <p:cTn id="1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9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 tmFilter="0,0; .5, 1; 1, 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11" grpId="0"/>
      <p:bldP spid="112" grpId="0"/>
      <p:bldP spid="113" grpId="0" animBg="1"/>
      <p:bldP spid="118" grpId="0"/>
      <p:bldP spid="122" grpId="0" animBg="1"/>
      <p:bldP spid="127" grpId="0"/>
      <p:bldP spid="133" grpId="0" animBg="1"/>
      <p:bldP spid="138" grpId="0"/>
      <p:bldP spid="142" grpId="0" animBg="1"/>
      <p:bldP spid="158" grpId="0"/>
      <p:bldP spid="187" grpId="0"/>
      <p:bldP spid="188" grpId="0"/>
      <p:bldP spid="189" grpId="0"/>
      <p:bldP spid="190" grpId="0"/>
      <p:bldP spid="193" grpId="0" animBg="1"/>
      <p:bldP spid="197" grpId="0"/>
      <p:bldP spid="200" grpId="0" animBg="1"/>
      <p:bldP spid="2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27384"/>
            <a:ext cx="12195174" cy="68853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标题 4"/>
          <p:cNvSpPr txBox="1">
            <a:spLocks/>
          </p:cNvSpPr>
          <p:nvPr/>
        </p:nvSpPr>
        <p:spPr>
          <a:xfrm>
            <a:off x="4657427" y="2408312"/>
            <a:ext cx="2520280" cy="9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79" name="标题 4"/>
          <p:cNvSpPr txBox="1">
            <a:spLocks/>
          </p:cNvSpPr>
          <p:nvPr/>
        </p:nvSpPr>
        <p:spPr>
          <a:xfrm>
            <a:off x="4657427" y="1628800"/>
            <a:ext cx="5040560" cy="110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5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燕尾形 11"/>
          <p:cNvSpPr>
            <a:spLocks noChangeArrowheads="1"/>
          </p:cNvSpPr>
          <p:nvPr/>
        </p:nvSpPr>
        <p:spPr bwMode="auto">
          <a:xfrm>
            <a:off x="9121923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1" name="燕尾形 11"/>
          <p:cNvSpPr>
            <a:spLocks noChangeArrowheads="1"/>
          </p:cNvSpPr>
          <p:nvPr/>
        </p:nvSpPr>
        <p:spPr bwMode="auto">
          <a:xfrm>
            <a:off x="9337947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305499" y="4466010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4B7BE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7507" y="4653137"/>
            <a:ext cx="45719" cy="529150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4B7B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305499" y="5114082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4B7B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77507" y="5301209"/>
            <a:ext cx="45719" cy="529150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4B7B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305499" y="5762154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4B7BE"/>
              </a:solidFill>
            </a:endParaRPr>
          </a:p>
        </p:txBody>
      </p:sp>
      <p:sp>
        <p:nvSpPr>
          <p:cNvPr id="89" name="标题 4"/>
          <p:cNvSpPr txBox="1">
            <a:spLocks/>
          </p:cNvSpPr>
          <p:nvPr/>
        </p:nvSpPr>
        <p:spPr>
          <a:xfrm>
            <a:off x="5665539" y="3573016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标题 4"/>
          <p:cNvSpPr txBox="1">
            <a:spLocks/>
          </p:cNvSpPr>
          <p:nvPr/>
        </p:nvSpPr>
        <p:spPr>
          <a:xfrm>
            <a:off x="5665539" y="4192164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标题 4"/>
          <p:cNvSpPr txBox="1">
            <a:spLocks/>
          </p:cNvSpPr>
          <p:nvPr/>
        </p:nvSpPr>
        <p:spPr>
          <a:xfrm>
            <a:off x="5665539" y="4840236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怎么做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标题 4"/>
          <p:cNvSpPr txBox="1">
            <a:spLocks/>
          </p:cNvSpPr>
          <p:nvPr/>
        </p:nvSpPr>
        <p:spPr>
          <a:xfrm>
            <a:off x="5665539" y="5488308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有什么好处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69196" y="1671952"/>
            <a:ext cx="1685040" cy="1685040"/>
            <a:chOff x="5441253" y="3720483"/>
            <a:chExt cx="936104" cy="936104"/>
          </a:xfrm>
        </p:grpSpPr>
        <p:sp>
          <p:nvSpPr>
            <p:cNvPr id="94" name="椭圆 93"/>
            <p:cNvSpPr/>
            <p:nvPr/>
          </p:nvSpPr>
          <p:spPr>
            <a:xfrm>
              <a:off x="5441253" y="3720483"/>
              <a:ext cx="936104" cy="936104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sp>
          <p:nvSpPr>
            <p:cNvPr id="95" name="Freeform 84"/>
            <p:cNvSpPr>
              <a:spLocks noChangeAspect="1" noEditPoints="1" noChangeArrowheads="1"/>
            </p:cNvSpPr>
            <p:nvPr/>
          </p:nvSpPr>
          <p:spPr bwMode="auto">
            <a:xfrm>
              <a:off x="5647217" y="3983496"/>
              <a:ext cx="522378" cy="516499"/>
            </a:xfrm>
            <a:custGeom>
              <a:avLst/>
              <a:gdLst>
                <a:gd name="T0" fmla="*/ 170 w 170"/>
                <a:gd name="T1" fmla="*/ 0 h 168"/>
                <a:gd name="T2" fmla="*/ 162 w 170"/>
                <a:gd name="T3" fmla="*/ 16 h 168"/>
                <a:gd name="T4" fmla="*/ 170 w 170"/>
                <a:gd name="T5" fmla="*/ 103 h 168"/>
                <a:gd name="T6" fmla="*/ 93 w 170"/>
                <a:gd name="T7" fmla="*/ 119 h 168"/>
                <a:gd name="T8" fmla="*/ 128 w 170"/>
                <a:gd name="T9" fmla="*/ 152 h 168"/>
                <a:gd name="T10" fmla="*/ 42 w 170"/>
                <a:gd name="T11" fmla="*/ 168 h 168"/>
                <a:gd name="T12" fmla="*/ 77 w 170"/>
                <a:gd name="T13" fmla="*/ 152 h 168"/>
                <a:gd name="T14" fmla="*/ 0 w 170"/>
                <a:gd name="T15" fmla="*/ 119 h 168"/>
                <a:gd name="T16" fmla="*/ 6 w 170"/>
                <a:gd name="T17" fmla="*/ 103 h 168"/>
                <a:gd name="T18" fmla="*/ 0 w 170"/>
                <a:gd name="T19" fmla="*/ 16 h 168"/>
                <a:gd name="T20" fmla="*/ 0 w 170"/>
                <a:gd name="T21" fmla="*/ 0 h 168"/>
                <a:gd name="T22" fmla="*/ 122 w 170"/>
                <a:gd name="T23" fmla="*/ 40 h 168"/>
                <a:gd name="T24" fmla="*/ 115 w 170"/>
                <a:gd name="T25" fmla="*/ 44 h 168"/>
                <a:gd name="T26" fmla="*/ 75 w 170"/>
                <a:gd name="T27" fmla="*/ 52 h 168"/>
                <a:gd name="T28" fmla="*/ 73 w 170"/>
                <a:gd name="T29" fmla="*/ 50 h 168"/>
                <a:gd name="T30" fmla="*/ 50 w 170"/>
                <a:gd name="T31" fmla="*/ 67 h 168"/>
                <a:gd name="T32" fmla="*/ 85 w 170"/>
                <a:gd name="T33" fmla="*/ 65 h 168"/>
                <a:gd name="T34" fmla="*/ 89 w 170"/>
                <a:gd name="T35" fmla="*/ 67 h 168"/>
                <a:gd name="T36" fmla="*/ 120 w 170"/>
                <a:gd name="T37" fmla="*/ 52 h 168"/>
                <a:gd name="T38" fmla="*/ 128 w 170"/>
                <a:gd name="T39" fmla="*/ 40 h 168"/>
                <a:gd name="T40" fmla="*/ 113 w 170"/>
                <a:gd name="T41" fmla="*/ 58 h 168"/>
                <a:gd name="T42" fmla="*/ 122 w 170"/>
                <a:gd name="T43" fmla="*/ 85 h 168"/>
                <a:gd name="T44" fmla="*/ 113 w 170"/>
                <a:gd name="T45" fmla="*/ 58 h 168"/>
                <a:gd name="T46" fmla="*/ 101 w 170"/>
                <a:gd name="T47" fmla="*/ 67 h 168"/>
                <a:gd name="T48" fmla="*/ 109 w 170"/>
                <a:gd name="T49" fmla="*/ 85 h 168"/>
                <a:gd name="T50" fmla="*/ 101 w 170"/>
                <a:gd name="T51" fmla="*/ 67 h 168"/>
                <a:gd name="T52" fmla="*/ 87 w 170"/>
                <a:gd name="T53" fmla="*/ 77 h 168"/>
                <a:gd name="T54" fmla="*/ 95 w 170"/>
                <a:gd name="T55" fmla="*/ 85 h 168"/>
                <a:gd name="T56" fmla="*/ 87 w 170"/>
                <a:gd name="T57" fmla="*/ 77 h 168"/>
                <a:gd name="T58" fmla="*/ 75 w 170"/>
                <a:gd name="T59" fmla="*/ 69 h 168"/>
                <a:gd name="T60" fmla="*/ 83 w 170"/>
                <a:gd name="T61" fmla="*/ 85 h 168"/>
                <a:gd name="T62" fmla="*/ 75 w 170"/>
                <a:gd name="T63" fmla="*/ 69 h 168"/>
                <a:gd name="T64" fmla="*/ 63 w 170"/>
                <a:gd name="T65" fmla="*/ 69 h 168"/>
                <a:gd name="T66" fmla="*/ 71 w 170"/>
                <a:gd name="T67" fmla="*/ 85 h 168"/>
                <a:gd name="T68" fmla="*/ 63 w 170"/>
                <a:gd name="T69" fmla="*/ 69 h 168"/>
                <a:gd name="T70" fmla="*/ 48 w 170"/>
                <a:gd name="T71" fmla="*/ 73 h 168"/>
                <a:gd name="T72" fmla="*/ 56 w 170"/>
                <a:gd name="T73" fmla="*/ 85 h 168"/>
                <a:gd name="T74" fmla="*/ 48 w 170"/>
                <a:gd name="T75" fmla="*/ 73 h 168"/>
                <a:gd name="T76" fmla="*/ 146 w 170"/>
                <a:gd name="T77" fmla="*/ 18 h 168"/>
                <a:gd name="T78" fmla="*/ 24 w 170"/>
                <a:gd name="T79" fmla="*/ 101 h 168"/>
                <a:gd name="T80" fmla="*/ 146 w 170"/>
                <a:gd name="T81" fmla="*/ 18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8"/>
                <a:gd name="T125" fmla="*/ 170 w 170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8">
                  <a:moveTo>
                    <a:pt x="0" y="0"/>
                  </a:moveTo>
                  <a:lnTo>
                    <a:pt x="170" y="0"/>
                  </a:lnTo>
                  <a:lnTo>
                    <a:pt x="170" y="16"/>
                  </a:lnTo>
                  <a:lnTo>
                    <a:pt x="162" y="16"/>
                  </a:lnTo>
                  <a:lnTo>
                    <a:pt x="162" y="103"/>
                  </a:lnTo>
                  <a:lnTo>
                    <a:pt x="170" y="103"/>
                  </a:lnTo>
                  <a:lnTo>
                    <a:pt x="170" y="119"/>
                  </a:lnTo>
                  <a:lnTo>
                    <a:pt x="93" y="119"/>
                  </a:lnTo>
                  <a:lnTo>
                    <a:pt x="93" y="152"/>
                  </a:lnTo>
                  <a:lnTo>
                    <a:pt x="128" y="152"/>
                  </a:lnTo>
                  <a:lnTo>
                    <a:pt x="128" y="168"/>
                  </a:lnTo>
                  <a:lnTo>
                    <a:pt x="42" y="168"/>
                  </a:lnTo>
                  <a:lnTo>
                    <a:pt x="42" y="152"/>
                  </a:lnTo>
                  <a:lnTo>
                    <a:pt x="77" y="152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40"/>
                  </a:moveTo>
                  <a:lnTo>
                    <a:pt x="122" y="40"/>
                  </a:lnTo>
                  <a:lnTo>
                    <a:pt x="113" y="40"/>
                  </a:lnTo>
                  <a:lnTo>
                    <a:pt x="115" y="44"/>
                  </a:lnTo>
                  <a:lnTo>
                    <a:pt x="87" y="61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3" y="50"/>
                  </a:lnTo>
                  <a:lnTo>
                    <a:pt x="48" y="61"/>
                  </a:lnTo>
                  <a:lnTo>
                    <a:pt x="50" y="67"/>
                  </a:lnTo>
                  <a:lnTo>
                    <a:pt x="73" y="56"/>
                  </a:lnTo>
                  <a:lnTo>
                    <a:pt x="85" y="65"/>
                  </a:lnTo>
                  <a:lnTo>
                    <a:pt x="87" y="67"/>
                  </a:lnTo>
                  <a:lnTo>
                    <a:pt x="89" y="67"/>
                  </a:lnTo>
                  <a:lnTo>
                    <a:pt x="117" y="48"/>
                  </a:lnTo>
                  <a:lnTo>
                    <a:pt x="120" y="52"/>
                  </a:lnTo>
                  <a:lnTo>
                    <a:pt x="124" y="46"/>
                  </a:lnTo>
                  <a:lnTo>
                    <a:pt x="128" y="40"/>
                  </a:lnTo>
                  <a:lnTo>
                    <a:pt x="128" y="40"/>
                  </a:lnTo>
                  <a:close/>
                  <a:moveTo>
                    <a:pt x="113" y="58"/>
                  </a:moveTo>
                  <a:lnTo>
                    <a:pt x="113" y="85"/>
                  </a:lnTo>
                  <a:lnTo>
                    <a:pt x="122" y="85"/>
                  </a:lnTo>
                  <a:lnTo>
                    <a:pt x="122" y="58"/>
                  </a:lnTo>
                  <a:lnTo>
                    <a:pt x="113" y="58"/>
                  </a:lnTo>
                  <a:lnTo>
                    <a:pt x="113" y="58"/>
                  </a:lnTo>
                  <a:close/>
                  <a:moveTo>
                    <a:pt x="101" y="67"/>
                  </a:moveTo>
                  <a:lnTo>
                    <a:pt x="101" y="85"/>
                  </a:lnTo>
                  <a:lnTo>
                    <a:pt x="109" y="85"/>
                  </a:lnTo>
                  <a:lnTo>
                    <a:pt x="109" y="67"/>
                  </a:lnTo>
                  <a:lnTo>
                    <a:pt x="101" y="67"/>
                  </a:lnTo>
                  <a:lnTo>
                    <a:pt x="101" y="67"/>
                  </a:lnTo>
                  <a:close/>
                  <a:moveTo>
                    <a:pt x="87" y="77"/>
                  </a:moveTo>
                  <a:lnTo>
                    <a:pt x="87" y="85"/>
                  </a:lnTo>
                  <a:lnTo>
                    <a:pt x="95" y="85"/>
                  </a:lnTo>
                  <a:lnTo>
                    <a:pt x="95" y="77"/>
                  </a:lnTo>
                  <a:lnTo>
                    <a:pt x="87" y="77"/>
                  </a:lnTo>
                  <a:lnTo>
                    <a:pt x="87" y="77"/>
                  </a:lnTo>
                  <a:close/>
                  <a:moveTo>
                    <a:pt x="75" y="69"/>
                  </a:moveTo>
                  <a:lnTo>
                    <a:pt x="75" y="85"/>
                  </a:lnTo>
                  <a:lnTo>
                    <a:pt x="83" y="85"/>
                  </a:lnTo>
                  <a:lnTo>
                    <a:pt x="83" y="69"/>
                  </a:lnTo>
                  <a:lnTo>
                    <a:pt x="75" y="69"/>
                  </a:lnTo>
                  <a:lnTo>
                    <a:pt x="75" y="69"/>
                  </a:lnTo>
                  <a:close/>
                  <a:moveTo>
                    <a:pt x="63" y="69"/>
                  </a:moveTo>
                  <a:lnTo>
                    <a:pt x="63" y="85"/>
                  </a:lnTo>
                  <a:lnTo>
                    <a:pt x="71" y="85"/>
                  </a:lnTo>
                  <a:lnTo>
                    <a:pt x="71" y="69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48" y="73"/>
                  </a:moveTo>
                  <a:lnTo>
                    <a:pt x="48" y="85"/>
                  </a:lnTo>
                  <a:lnTo>
                    <a:pt x="56" y="85"/>
                  </a:lnTo>
                  <a:lnTo>
                    <a:pt x="56" y="73"/>
                  </a:lnTo>
                  <a:lnTo>
                    <a:pt x="48" y="73"/>
                  </a:lnTo>
                  <a:lnTo>
                    <a:pt x="48" y="73"/>
                  </a:lnTo>
                  <a:close/>
                  <a:moveTo>
                    <a:pt x="146" y="18"/>
                  </a:moveTo>
                  <a:lnTo>
                    <a:pt x="24" y="18"/>
                  </a:lnTo>
                  <a:lnTo>
                    <a:pt x="24" y="101"/>
                  </a:lnTo>
                  <a:lnTo>
                    <a:pt x="146" y="101"/>
                  </a:lnTo>
                  <a:lnTo>
                    <a:pt x="146" y="18"/>
                  </a:lnTo>
                  <a:close/>
                </a:path>
              </a:pathLst>
            </a:custGeom>
            <a:solidFill>
              <a:srgbClr val="5C6D7D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FC4B4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09" name="矩形 108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04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1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6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150"/>
                            </p:stCondLst>
                            <p:childTnLst>
                              <p:par>
                                <p:cTn id="84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8" y="-13692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0501" y="-21624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395083" y="834823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65690" y="1484784"/>
            <a:ext cx="1123045" cy="1302732"/>
            <a:chOff x="5301679" y="1577352"/>
            <a:chExt cx="1123045" cy="1302732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rgbClr val="FC4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56518" y="2890962"/>
            <a:ext cx="1123045" cy="1302732"/>
            <a:chOff x="5902096" y="2650185"/>
            <a:chExt cx="1123045" cy="1302732"/>
          </a:xfrm>
        </p:grpSpPr>
        <p:sp>
          <p:nvSpPr>
            <p:cNvPr id="26" name="六边形 25"/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rgbClr val="5C6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KSO_Shape"/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188368" y="2341884"/>
            <a:ext cx="3311090" cy="0"/>
          </a:xfrm>
          <a:prstGeom prst="line">
            <a:avLst/>
          </a:prstGeom>
          <a:ln w="9525">
            <a:solidFill>
              <a:srgbClr val="5C6D7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074103" y="996179"/>
            <a:ext cx="4276842" cy="2723887"/>
            <a:chOff x="6390802" y="1888159"/>
            <a:chExt cx="4276842" cy="2287813"/>
          </a:xfrm>
        </p:grpSpPr>
        <p:sp>
          <p:nvSpPr>
            <p:cNvPr id="33" name="文本框 69"/>
            <p:cNvSpPr txBox="1"/>
            <p:nvPr/>
          </p:nvSpPr>
          <p:spPr>
            <a:xfrm>
              <a:off x="6390802" y="2532568"/>
              <a:ext cx="916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C6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395055" y="1888159"/>
              <a:ext cx="3272589" cy="2287813"/>
              <a:chOff x="6968290" y="1783887"/>
              <a:chExt cx="3272589" cy="2287813"/>
            </a:xfrm>
          </p:grpSpPr>
          <p:sp>
            <p:nvSpPr>
              <p:cNvPr id="39" name="文本框 9"/>
              <p:cNvSpPr txBox="1"/>
              <p:nvPr/>
            </p:nvSpPr>
            <p:spPr>
              <a:xfrm>
                <a:off x="6968290" y="1783887"/>
                <a:ext cx="2329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5C6D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为什么做</a:t>
                </a:r>
              </a:p>
            </p:txBody>
          </p:sp>
          <p:sp>
            <p:nvSpPr>
              <p:cNvPr id="40" name="文本框 11"/>
              <p:cNvSpPr txBox="1"/>
              <p:nvPr/>
            </p:nvSpPr>
            <p:spPr>
              <a:xfrm>
                <a:off x="6968290" y="2029520"/>
                <a:ext cx="3272589" cy="204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        </a:t>
                </a:r>
                <a:r>
                  <a:rPr lang="zh-CN" altLang="zh-CN" sz="2000" dirty="0"/>
                  <a:t>近年来，随着学校学生的数量逐渐增加，人工书写数据已经不能够处理如此庞大的数据</a:t>
                </a:r>
                <a:r>
                  <a:rPr lang="zh-CN" altLang="en-US" sz="2000" dirty="0"/>
                  <a:t>。为了</a:t>
                </a:r>
                <a:r>
                  <a:rPr lang="zh-CN" altLang="zh-CN" sz="2000" dirty="0"/>
                  <a:t>实现考试的无纸化，为企业或者是学校选拔出人才提</a:t>
                </a:r>
                <a:r>
                  <a:rPr lang="zh-CN" altLang="en-US" sz="2000" dirty="0"/>
                  <a:t>供</a:t>
                </a:r>
                <a:r>
                  <a:rPr lang="zh-CN" altLang="zh-CN" sz="2000" dirty="0"/>
                  <a:t>更方便，更有效，更公平的途径。</a:t>
                </a:r>
              </a:p>
              <a:p>
                <a:endParaRPr lang="zh-CN" altLang="en-US" sz="1200" dirty="0">
                  <a:solidFill>
                    <a:srgbClr val="5C6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41" name="直接连接符 40"/>
          <p:cNvCxnSpPr/>
          <p:nvPr/>
        </p:nvCxnSpPr>
        <p:spPr>
          <a:xfrm>
            <a:off x="6990161" y="3540492"/>
            <a:ext cx="3311090" cy="0"/>
          </a:xfrm>
          <a:prstGeom prst="line">
            <a:avLst/>
          </a:prstGeom>
          <a:ln w="9525">
            <a:solidFill>
              <a:srgbClr val="5C6D7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167430" y="1800628"/>
            <a:ext cx="4440366" cy="3706374"/>
            <a:chOff x="1524357" y="2521505"/>
            <a:chExt cx="4092616" cy="2939921"/>
          </a:xfrm>
        </p:grpSpPr>
        <p:sp>
          <p:nvSpPr>
            <p:cNvPr id="43" name="文本框 75"/>
            <p:cNvSpPr txBox="1"/>
            <p:nvPr/>
          </p:nvSpPr>
          <p:spPr>
            <a:xfrm>
              <a:off x="4700915" y="3557706"/>
              <a:ext cx="916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C6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524357" y="2521505"/>
              <a:ext cx="3272589" cy="2939921"/>
              <a:chOff x="6968290" y="1360012"/>
              <a:chExt cx="3272589" cy="2939921"/>
            </a:xfrm>
          </p:grpSpPr>
          <p:sp>
            <p:nvSpPr>
              <p:cNvPr id="45" name="文本框 77"/>
              <p:cNvSpPr txBox="1"/>
              <p:nvPr/>
            </p:nvSpPr>
            <p:spPr>
              <a:xfrm>
                <a:off x="7856444" y="1360012"/>
                <a:ext cx="2329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rgbClr val="5C6D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怎么做</a:t>
                </a:r>
              </a:p>
            </p:txBody>
          </p:sp>
          <p:sp>
            <p:nvSpPr>
              <p:cNvPr id="46" name="文本框 80"/>
              <p:cNvSpPr txBox="1"/>
              <p:nvPr/>
            </p:nvSpPr>
            <p:spPr>
              <a:xfrm>
                <a:off x="6968290" y="2029520"/>
                <a:ext cx="3272589" cy="227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ym typeface="+mn-lt"/>
                  </a:rPr>
                  <a:t>         </a:t>
                </a:r>
                <a:r>
                  <a:rPr lang="zh-CN" altLang="en-US" sz="2000" dirty="0">
                    <a:sym typeface="+mn-lt"/>
                  </a:rPr>
                  <a:t>我们进行了一次简单的用户访谈，组内进行了分析与讨论，最终大概确定了项目的功能，参考网上相关系统案例，在组内会议中进行了简短介绍，我们组内成员进行了讨论，并依次发言阐述了自己的想法，各位成员都为系统的进一步完善提出了自己的意见。</a:t>
                </a:r>
                <a:endParaRPr lang="zh-CN" altLang="en-US" sz="2000" dirty="0"/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1188368" y="5877272"/>
            <a:ext cx="3311090" cy="0"/>
          </a:xfrm>
          <a:prstGeom prst="line">
            <a:avLst/>
          </a:prstGeom>
          <a:ln w="9525">
            <a:solidFill>
              <a:srgbClr val="5C6D7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074103" y="3692489"/>
            <a:ext cx="4257552" cy="1908319"/>
            <a:chOff x="6410092" y="4049176"/>
            <a:chExt cx="4257552" cy="1691592"/>
          </a:xfrm>
        </p:grpSpPr>
        <p:sp>
          <p:nvSpPr>
            <p:cNvPr id="49" name="文本框 101"/>
            <p:cNvSpPr txBox="1"/>
            <p:nvPr/>
          </p:nvSpPr>
          <p:spPr>
            <a:xfrm>
              <a:off x="6410092" y="4764869"/>
              <a:ext cx="916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C6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395055" y="4049176"/>
              <a:ext cx="3272589" cy="1691592"/>
              <a:chOff x="6968290" y="1783887"/>
              <a:chExt cx="3272589" cy="1691592"/>
            </a:xfrm>
          </p:grpSpPr>
          <p:sp>
            <p:nvSpPr>
              <p:cNvPr id="51" name="文本框 103"/>
              <p:cNvSpPr txBox="1"/>
              <p:nvPr/>
            </p:nvSpPr>
            <p:spPr>
              <a:xfrm>
                <a:off x="6968290" y="1783887"/>
                <a:ext cx="2329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5C6D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有什么好处</a:t>
                </a:r>
              </a:p>
            </p:txBody>
          </p:sp>
          <p:sp>
            <p:nvSpPr>
              <p:cNvPr id="52" name="文本框 104"/>
              <p:cNvSpPr txBox="1"/>
              <p:nvPr/>
            </p:nvSpPr>
            <p:spPr>
              <a:xfrm>
                <a:off x="6968290" y="2029520"/>
                <a:ext cx="3272589" cy="144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         操作简单，能够节省大量时间，能够批量导入试题，系统自动判分，并且批量导出学生成绩，便捷高效完成考试。</a:t>
                </a:r>
              </a:p>
            </p:txBody>
          </p:sp>
        </p:grpSp>
      </p:grpSp>
      <p:cxnSp>
        <p:nvCxnSpPr>
          <p:cNvPr id="53" name="直接连接符 52"/>
          <p:cNvCxnSpPr/>
          <p:nvPr/>
        </p:nvCxnSpPr>
        <p:spPr>
          <a:xfrm>
            <a:off x="6933940" y="5879010"/>
            <a:ext cx="3311090" cy="0"/>
          </a:xfrm>
          <a:prstGeom prst="line">
            <a:avLst/>
          </a:prstGeom>
          <a:ln w="9525">
            <a:solidFill>
              <a:srgbClr val="5C6D7D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886558" y="4297142"/>
            <a:ext cx="1123045" cy="1302732"/>
            <a:chOff x="5550606" y="4704901"/>
            <a:chExt cx="1123045" cy="1302732"/>
          </a:xfrm>
        </p:grpSpPr>
        <p:sp>
          <p:nvSpPr>
            <p:cNvPr id="55" name="六边形 54"/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rgbClr val="FC4B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923327" y="5169663"/>
              <a:ext cx="348517" cy="446576"/>
              <a:chOff x="3095874" y="2479875"/>
              <a:chExt cx="366231" cy="470769"/>
            </a:xfrm>
          </p:grpSpPr>
          <p:sp>
            <p:nvSpPr>
              <p:cNvPr id="63" name="Freeform 108"/>
              <p:cNvSpPr>
                <a:spLocks/>
              </p:cNvSpPr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Freeform 109"/>
              <p:cNvSpPr>
                <a:spLocks noEditPoints="1"/>
              </p:cNvSpPr>
              <p:nvPr/>
            </p:nvSpPr>
            <p:spPr bwMode="auto">
              <a:xfrm flipH="1">
                <a:off x="3095874" y="2479875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 dirty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Rectangle 111"/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89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75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75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25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27384"/>
            <a:ext cx="12195174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标题 4"/>
          <p:cNvSpPr txBox="1">
            <a:spLocks/>
          </p:cNvSpPr>
          <p:nvPr/>
        </p:nvSpPr>
        <p:spPr>
          <a:xfrm>
            <a:off x="4657427" y="2408312"/>
            <a:ext cx="2520280" cy="9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</a:p>
        </p:txBody>
      </p:sp>
      <p:sp>
        <p:nvSpPr>
          <p:cNvPr id="79" name="标题 4"/>
          <p:cNvSpPr txBox="1">
            <a:spLocks/>
          </p:cNvSpPr>
          <p:nvPr/>
        </p:nvSpPr>
        <p:spPr>
          <a:xfrm>
            <a:off x="4657427" y="1628800"/>
            <a:ext cx="5040560" cy="110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5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燕尾形 11"/>
          <p:cNvSpPr>
            <a:spLocks noChangeArrowheads="1"/>
          </p:cNvSpPr>
          <p:nvPr/>
        </p:nvSpPr>
        <p:spPr bwMode="auto">
          <a:xfrm>
            <a:off x="9121923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1" name="燕尾形 11"/>
          <p:cNvSpPr>
            <a:spLocks noChangeArrowheads="1"/>
          </p:cNvSpPr>
          <p:nvPr/>
        </p:nvSpPr>
        <p:spPr bwMode="auto">
          <a:xfrm>
            <a:off x="9337947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>
              <a:alpha val="78824"/>
            </a:srgbClr>
          </a:solidFill>
          <a:ln>
            <a:noFill/>
          </a:ln>
        </p:spPr>
        <p:txBody>
          <a:bodyPr/>
          <a:lstStyle/>
          <a:p>
            <a:endParaRPr lang="zh-CN" altLang="zh-CN"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305499" y="4466010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7507" y="4653137"/>
            <a:ext cx="45719" cy="529150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305499" y="5114082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90" name="标题 4"/>
          <p:cNvSpPr txBox="1">
            <a:spLocks/>
          </p:cNvSpPr>
          <p:nvPr/>
        </p:nvSpPr>
        <p:spPr>
          <a:xfrm>
            <a:off x="5665539" y="4192164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标题 4"/>
          <p:cNvSpPr txBox="1">
            <a:spLocks/>
          </p:cNvSpPr>
          <p:nvPr/>
        </p:nvSpPr>
        <p:spPr>
          <a:xfrm>
            <a:off x="5665539" y="4840236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9196" y="1671952"/>
            <a:ext cx="1685040" cy="1685040"/>
            <a:chOff x="2569196" y="1671952"/>
            <a:chExt cx="1685040" cy="1685040"/>
          </a:xfrm>
        </p:grpSpPr>
        <p:sp>
          <p:nvSpPr>
            <p:cNvPr id="94" name="椭圆 93"/>
            <p:cNvSpPr/>
            <p:nvPr/>
          </p:nvSpPr>
          <p:spPr>
            <a:xfrm>
              <a:off x="2569196" y="1671952"/>
              <a:ext cx="1685040" cy="1685040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C4B4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892127" y="1900606"/>
              <a:ext cx="1039178" cy="1248106"/>
              <a:chOff x="5501727" y="1556792"/>
              <a:chExt cx="1019221" cy="1224136"/>
            </a:xfrm>
            <a:solidFill>
              <a:srgbClr val="FC4B41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5617267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501727" y="1876363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33775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818235" y="2141536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85135" y="1556792"/>
                <a:ext cx="120280" cy="1224136"/>
              </a:xfrm>
              <a:prstGeom prst="rect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169588" y="1700809"/>
                <a:ext cx="351360" cy="351360"/>
              </a:xfrm>
              <a:prstGeom prst="ellipse">
                <a:avLst/>
              </a:prstGeom>
              <a:solidFill>
                <a:srgbClr val="5C6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621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5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4" grpId="0" animBg="1"/>
      <p:bldP spid="85" grpId="0" animBg="1"/>
      <p:bldP spid="86" grpId="0" animBg="1"/>
      <p:bldP spid="90" grpId="0"/>
      <p:bldP spid="91" grpId="0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3093" y="0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项目功能介绍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96873" y="1534271"/>
            <a:ext cx="2025823" cy="2025823"/>
            <a:chOff x="901552" y="1279603"/>
            <a:chExt cx="2025824" cy="2025823"/>
          </a:xfrm>
        </p:grpSpPr>
        <p:sp>
          <p:nvSpPr>
            <p:cNvPr id="24" name="椭圆 23"/>
            <p:cNvSpPr/>
            <p:nvPr/>
          </p:nvSpPr>
          <p:spPr>
            <a:xfrm>
              <a:off x="901552" y="12796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50"/>
            <p:cNvSpPr txBox="1"/>
            <p:nvPr/>
          </p:nvSpPr>
          <p:spPr>
            <a:xfrm>
              <a:off x="1478886" y="1844449"/>
              <a:ext cx="98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Actor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23" name="TextBox 51"/>
            <p:cNvSpPr txBox="1"/>
            <p:nvPr/>
          </p:nvSpPr>
          <p:spPr>
            <a:xfrm>
              <a:off x="1415490" y="2227054"/>
              <a:ext cx="1107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管理员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96872" y="3738551"/>
            <a:ext cx="2888002" cy="2782491"/>
            <a:chOff x="901552" y="3483883"/>
            <a:chExt cx="2888002" cy="2782491"/>
          </a:xfrm>
        </p:grpSpPr>
        <p:sp>
          <p:nvSpPr>
            <p:cNvPr id="27" name="矩形 26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21228" y="3536781"/>
              <a:ext cx="2568326" cy="2729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考试管理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题库管理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成绩查询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学生管理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教师管理</a:t>
              </a: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35073" y="1534270"/>
            <a:ext cx="2025824" cy="2025823"/>
            <a:chOff x="3540169" y="1176303"/>
            <a:chExt cx="2025824" cy="2025823"/>
          </a:xfrm>
        </p:grpSpPr>
        <p:sp>
          <p:nvSpPr>
            <p:cNvPr id="30" name="椭圆 29"/>
            <p:cNvSpPr/>
            <p:nvPr/>
          </p:nvSpPr>
          <p:spPr>
            <a:xfrm>
              <a:off x="3540169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60"/>
            <p:cNvSpPr txBox="1"/>
            <p:nvPr/>
          </p:nvSpPr>
          <p:spPr>
            <a:xfrm>
              <a:off x="4097514" y="1741150"/>
              <a:ext cx="1028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Actor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33" name="TextBox 61"/>
            <p:cNvSpPr txBox="1"/>
            <p:nvPr/>
          </p:nvSpPr>
          <p:spPr>
            <a:xfrm>
              <a:off x="4169175" y="21408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教师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04190" y="3737742"/>
            <a:ext cx="2756470" cy="2046067"/>
            <a:chOff x="3540169" y="3483074"/>
            <a:chExt cx="2756470" cy="2046067"/>
          </a:xfrm>
        </p:grpSpPr>
        <p:sp>
          <p:nvSpPr>
            <p:cNvPr id="37" name="矩形 36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00703" y="3563090"/>
              <a:ext cx="2495936" cy="196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创建考试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管理试题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成绩查询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统计成绩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4874" y="1547870"/>
            <a:ext cx="5073208" cy="2132118"/>
            <a:chOff x="3220969" y="1317620"/>
            <a:chExt cx="5073208" cy="2132118"/>
          </a:xfrm>
        </p:grpSpPr>
        <p:sp>
          <p:nvSpPr>
            <p:cNvPr id="40" name="椭圆 39"/>
            <p:cNvSpPr/>
            <p:nvPr/>
          </p:nvSpPr>
          <p:spPr>
            <a:xfrm>
              <a:off x="6268353" y="1317620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68"/>
            <p:cNvSpPr txBox="1"/>
            <p:nvPr/>
          </p:nvSpPr>
          <p:spPr>
            <a:xfrm>
              <a:off x="6828867" y="1818710"/>
              <a:ext cx="1040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Actor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42" name="TextBox 69"/>
            <p:cNvSpPr txBox="1"/>
            <p:nvPr/>
          </p:nvSpPr>
          <p:spPr>
            <a:xfrm>
              <a:off x="6932006" y="22497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学生</a:t>
              </a:r>
            </a:p>
          </p:txBody>
        </p:sp>
        <p:sp>
          <p:nvSpPr>
            <p:cNvPr id="43" name="椭圆 1"/>
            <p:cNvSpPr/>
            <p:nvPr/>
          </p:nvSpPr>
          <p:spPr>
            <a:xfrm>
              <a:off x="3220969" y="2420956"/>
              <a:ext cx="1173991" cy="1028782"/>
            </a:xfrm>
            <a:custGeom>
              <a:avLst/>
              <a:gdLst/>
              <a:ahLst/>
              <a:cxnLst/>
              <a:rect l="l" t="t" r="r" b="b"/>
              <a:pathLst>
                <a:path w="1173991" h="1028782">
                  <a:moveTo>
                    <a:pt x="0" y="0"/>
                  </a:moveTo>
                  <a:lnTo>
                    <a:pt x="270084" y="0"/>
                  </a:lnTo>
                  <a:cubicBezTo>
                    <a:pt x="313795" y="426278"/>
                    <a:pt x="673965" y="758791"/>
                    <a:pt x="1111797" y="758791"/>
                  </a:cubicBezTo>
                  <a:lnTo>
                    <a:pt x="1173991" y="755875"/>
                  </a:lnTo>
                  <a:lnTo>
                    <a:pt x="1173991" y="1025811"/>
                  </a:lnTo>
                  <a:cubicBezTo>
                    <a:pt x="1153450" y="1028208"/>
                    <a:pt x="1132691" y="1028782"/>
                    <a:pt x="1111797" y="1028782"/>
                  </a:cubicBezTo>
                  <a:cubicBezTo>
                    <a:pt x="524781" y="1028782"/>
                    <a:pt x="43600" y="575645"/>
                    <a:pt x="0" y="0"/>
                  </a:cubicBezTo>
                  <a:close/>
                </a:path>
              </a:pathLst>
            </a:custGeom>
            <a:solidFill>
              <a:srgbClr val="FC4B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145651" y="3740026"/>
            <a:ext cx="2913326" cy="1564205"/>
            <a:chOff x="6201417" y="3485358"/>
            <a:chExt cx="2913326" cy="1564205"/>
          </a:xfrm>
        </p:grpSpPr>
        <p:sp>
          <p:nvSpPr>
            <p:cNvPr id="45" name="矩形 44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201417" y="3563643"/>
              <a:ext cx="2913326" cy="1485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在线考试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查看本人考试成绩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修改个人密码</a:t>
              </a:r>
            </a:p>
          </p:txBody>
        </p:sp>
      </p:grpSp>
      <p:sp>
        <p:nvSpPr>
          <p:cNvPr id="48" name="椭圆 1">
            <a:extLst>
              <a:ext uri="{FF2B5EF4-FFF2-40B4-BE49-F238E27FC236}">
                <a16:creationId xmlns:a16="http://schemas.microsoft.com/office/drawing/2014/main" id="{25105530-C898-4996-8F77-5AED1ADF32EF}"/>
              </a:ext>
            </a:extLst>
          </p:cNvPr>
          <p:cNvSpPr/>
          <p:nvPr/>
        </p:nvSpPr>
        <p:spPr>
          <a:xfrm>
            <a:off x="2065139" y="2636912"/>
            <a:ext cx="1173991" cy="1028782"/>
          </a:xfrm>
          <a:custGeom>
            <a:avLst/>
            <a:gdLst/>
            <a:ahLst/>
            <a:cxnLst/>
            <a:rect l="l" t="t" r="r" b="b"/>
            <a:pathLst>
              <a:path w="1173991" h="1028782">
                <a:moveTo>
                  <a:pt x="0" y="0"/>
                </a:moveTo>
                <a:lnTo>
                  <a:pt x="270084" y="0"/>
                </a:lnTo>
                <a:cubicBezTo>
                  <a:pt x="313795" y="426278"/>
                  <a:pt x="673965" y="758791"/>
                  <a:pt x="1111797" y="758791"/>
                </a:cubicBezTo>
                <a:lnTo>
                  <a:pt x="1173991" y="755875"/>
                </a:lnTo>
                <a:lnTo>
                  <a:pt x="1173991" y="1025811"/>
                </a:lnTo>
                <a:cubicBezTo>
                  <a:pt x="1153450" y="1028208"/>
                  <a:pt x="1132691" y="1028782"/>
                  <a:pt x="1111797" y="1028782"/>
                </a:cubicBezTo>
                <a:cubicBezTo>
                  <a:pt x="524781" y="1028782"/>
                  <a:pt x="43600" y="575645"/>
                  <a:pt x="0" y="0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椭圆 1">
            <a:extLst>
              <a:ext uri="{FF2B5EF4-FFF2-40B4-BE49-F238E27FC236}">
                <a16:creationId xmlns:a16="http://schemas.microsoft.com/office/drawing/2014/main" id="{DA0F46A9-9711-4903-AD89-C5B4F65F72E2}"/>
              </a:ext>
            </a:extLst>
          </p:cNvPr>
          <p:cNvSpPr/>
          <p:nvPr/>
        </p:nvSpPr>
        <p:spPr>
          <a:xfrm>
            <a:off x="7983402" y="2645082"/>
            <a:ext cx="1173991" cy="1028782"/>
          </a:xfrm>
          <a:custGeom>
            <a:avLst/>
            <a:gdLst/>
            <a:ahLst/>
            <a:cxnLst/>
            <a:rect l="l" t="t" r="r" b="b"/>
            <a:pathLst>
              <a:path w="1173991" h="1028782">
                <a:moveTo>
                  <a:pt x="0" y="0"/>
                </a:moveTo>
                <a:lnTo>
                  <a:pt x="270084" y="0"/>
                </a:lnTo>
                <a:cubicBezTo>
                  <a:pt x="313795" y="426278"/>
                  <a:pt x="673965" y="758791"/>
                  <a:pt x="1111797" y="758791"/>
                </a:cubicBezTo>
                <a:lnTo>
                  <a:pt x="1173991" y="755875"/>
                </a:lnTo>
                <a:lnTo>
                  <a:pt x="1173991" y="1025811"/>
                </a:lnTo>
                <a:cubicBezTo>
                  <a:pt x="1153450" y="1028208"/>
                  <a:pt x="1132691" y="1028782"/>
                  <a:pt x="1111797" y="1028782"/>
                </a:cubicBezTo>
                <a:cubicBezTo>
                  <a:pt x="524781" y="1028782"/>
                  <a:pt x="43600" y="575645"/>
                  <a:pt x="0" y="0"/>
                </a:cubicBezTo>
                <a:close/>
              </a:path>
            </a:pathLst>
          </a:custGeom>
          <a:solidFill>
            <a:srgbClr val="FC4B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0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3093" y="-27384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408955" y="872716"/>
            <a:ext cx="2304256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用例图展示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4A3C13-7AAF-4ECD-AB71-4C654D2D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07" y="-237698"/>
            <a:ext cx="5760640" cy="73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47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3" y="-27385"/>
            <a:ext cx="12192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-27384"/>
            <a:ext cx="12195174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标题 4"/>
          <p:cNvSpPr txBox="1">
            <a:spLocks/>
          </p:cNvSpPr>
          <p:nvPr/>
        </p:nvSpPr>
        <p:spPr>
          <a:xfrm>
            <a:off x="4657427" y="2408312"/>
            <a:ext cx="2520280" cy="9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</a:p>
        </p:txBody>
      </p:sp>
      <p:sp>
        <p:nvSpPr>
          <p:cNvPr id="79" name="标题 4"/>
          <p:cNvSpPr txBox="1">
            <a:spLocks/>
          </p:cNvSpPr>
          <p:nvPr/>
        </p:nvSpPr>
        <p:spPr>
          <a:xfrm>
            <a:off x="4657427" y="1628800"/>
            <a:ext cx="5040560" cy="110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en-US" altLang="zh-CN" sz="5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燕尾形 11"/>
          <p:cNvSpPr>
            <a:spLocks noChangeArrowheads="1"/>
          </p:cNvSpPr>
          <p:nvPr/>
        </p:nvSpPr>
        <p:spPr bwMode="auto">
          <a:xfrm>
            <a:off x="9121923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5C6D7D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1" name="燕尾形 11"/>
          <p:cNvSpPr>
            <a:spLocks noChangeArrowheads="1"/>
          </p:cNvSpPr>
          <p:nvPr/>
        </p:nvSpPr>
        <p:spPr bwMode="auto">
          <a:xfrm>
            <a:off x="9337947" y="2060848"/>
            <a:ext cx="432048" cy="864542"/>
          </a:xfrm>
          <a:prstGeom prst="chevron">
            <a:avLst>
              <a:gd name="adj" fmla="val 71727"/>
            </a:avLst>
          </a:prstGeom>
          <a:solidFill>
            <a:srgbClr val="5C6D7D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5C6D7D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305499" y="4466010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77507" y="4653137"/>
            <a:ext cx="45719" cy="529150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305499" y="5114082"/>
            <a:ext cx="187126" cy="187126"/>
          </a:xfrm>
          <a:prstGeom prst="ellipse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90" name="标题 4"/>
          <p:cNvSpPr txBox="1">
            <a:spLocks/>
          </p:cNvSpPr>
          <p:nvPr/>
        </p:nvSpPr>
        <p:spPr>
          <a:xfrm>
            <a:off x="5665539" y="4192164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文档部分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标题 4"/>
          <p:cNvSpPr txBox="1">
            <a:spLocks/>
          </p:cNvSpPr>
          <p:nvPr/>
        </p:nvSpPr>
        <p:spPr>
          <a:xfrm>
            <a:off x="5665539" y="4840236"/>
            <a:ext cx="1872208" cy="60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代码部分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69196" y="1671952"/>
            <a:ext cx="1685040" cy="1685040"/>
            <a:chOff x="2569196" y="1671952"/>
            <a:chExt cx="1685040" cy="1685040"/>
          </a:xfrm>
        </p:grpSpPr>
        <p:sp>
          <p:nvSpPr>
            <p:cNvPr id="94" name="椭圆 93"/>
            <p:cNvSpPr/>
            <p:nvPr/>
          </p:nvSpPr>
          <p:spPr>
            <a:xfrm>
              <a:off x="2569196" y="1671952"/>
              <a:ext cx="1685040" cy="1685040"/>
            </a:xfrm>
            <a:prstGeom prst="ellipse">
              <a:avLst/>
            </a:prstGeom>
            <a:noFill/>
            <a:ln>
              <a:solidFill>
                <a:srgbClr val="5C6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C6D7D"/>
                </a:solidFill>
              </a:endParaRPr>
            </a:p>
          </p:txBody>
        </p:sp>
        <p:grpSp>
          <p:nvGrpSpPr>
            <p:cNvPr id="35" name="组合 37"/>
            <p:cNvGrpSpPr>
              <a:grpSpLocks/>
            </p:cNvGrpSpPr>
            <p:nvPr/>
          </p:nvGrpSpPr>
          <p:grpSpPr bwMode="auto">
            <a:xfrm>
              <a:off x="2828794" y="2060848"/>
              <a:ext cx="1165843" cy="939864"/>
              <a:chOff x="316517" y="428157"/>
              <a:chExt cx="763002" cy="615108"/>
            </a:xfrm>
          </p:grpSpPr>
          <p:sp>
            <p:nvSpPr>
              <p:cNvPr id="36" name="圆角矩形 35"/>
              <p:cNvSpPr>
                <a:spLocks noChangeArrowheads="1"/>
              </p:cNvSpPr>
              <p:nvPr/>
            </p:nvSpPr>
            <p:spPr bwMode="auto">
              <a:xfrm>
                <a:off x="377825" y="428157"/>
                <a:ext cx="640387" cy="368076"/>
              </a:xfrm>
              <a:prstGeom prst="roundRect">
                <a:avLst>
                  <a:gd name="adj" fmla="val 8903"/>
                </a:avLst>
              </a:prstGeom>
              <a:noFill/>
              <a:ln w="28575">
                <a:solidFill>
                  <a:srgbClr val="5C6D7D"/>
                </a:solidFill>
                <a:bevel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5C6D7D"/>
                  </a:solidFill>
                </a:endParaRPr>
              </a:p>
            </p:txBody>
          </p:sp>
          <p:sp>
            <p:nvSpPr>
              <p:cNvPr id="37" name="梯形 36"/>
              <p:cNvSpPr>
                <a:spLocks noChangeArrowheads="1"/>
              </p:cNvSpPr>
              <p:nvPr/>
            </p:nvSpPr>
            <p:spPr bwMode="auto">
              <a:xfrm flipV="1">
                <a:off x="316517" y="836912"/>
                <a:ext cx="763002" cy="206353"/>
              </a:xfrm>
              <a:custGeom>
                <a:avLst/>
                <a:gdLst>
                  <a:gd name="T0" fmla="*/ 737215 w 21600"/>
                  <a:gd name="T1" fmla="*/ 103177 h 21600"/>
                  <a:gd name="T2" fmla="*/ 381501 w 21600"/>
                  <a:gd name="T3" fmla="*/ 206353 h 21600"/>
                  <a:gd name="T4" fmla="*/ 25787 w 21600"/>
                  <a:gd name="T5" fmla="*/ 103177 h 21600"/>
                  <a:gd name="T6" fmla="*/ 38150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530 w 21600"/>
                  <a:gd name="T13" fmla="*/ 2530 h 21600"/>
                  <a:gd name="T14" fmla="*/ 19070 w 21600"/>
                  <a:gd name="T15" fmla="*/ 190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460" y="21600"/>
                    </a:lnTo>
                    <a:lnTo>
                      <a:pt x="201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5C6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5C6D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075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5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4" grpId="0" animBg="1"/>
      <p:bldP spid="85" grpId="0" animBg="1"/>
      <p:bldP spid="86" grpId="0" animBg="1"/>
      <p:bldP spid="90" grpId="0"/>
      <p:bldP spid="91" grpId="0"/>
      <p:bldP spid="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-27385"/>
            <a:ext cx="1224136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-23093" y="-27386"/>
            <a:ext cx="12241360" cy="688538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3093" y="980728"/>
            <a:ext cx="216024" cy="4896544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887189" y="980728"/>
            <a:ext cx="216024" cy="4896544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7551" y="404664"/>
            <a:ext cx="480963" cy="288032"/>
          </a:xfrm>
          <a:prstGeom prst="rect">
            <a:avLst/>
          </a:prstGeom>
          <a:solidFill>
            <a:srgbClr val="FC4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979" y="908720"/>
            <a:ext cx="288032" cy="288032"/>
            <a:chOff x="624979" y="908720"/>
            <a:chExt cx="288032" cy="28803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24979" y="1196752"/>
              <a:ext cx="288032" cy="0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911622" y="908720"/>
              <a:ext cx="0" cy="288032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96987" y="980728"/>
              <a:ext cx="216024" cy="216024"/>
            </a:xfrm>
            <a:prstGeom prst="line">
              <a:avLst/>
            </a:prstGeom>
            <a:ln>
              <a:solidFill>
                <a:srgbClr val="FC4B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4"/>
          <p:cNvSpPr txBox="1">
            <a:spLocks/>
          </p:cNvSpPr>
          <p:nvPr/>
        </p:nvSpPr>
        <p:spPr>
          <a:xfrm>
            <a:off x="48915" y="296652"/>
            <a:ext cx="2880320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</a:t>
            </a:r>
            <a:endParaRPr lang="en-US" altLang="zh-CN" sz="24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858806" y="864828"/>
            <a:ext cx="2880320" cy="45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r>
              <a:rPr lang="en-US" altLang="zh-CN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5C6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文档编辑部分</a:t>
            </a:r>
            <a:endParaRPr lang="en-US" altLang="zh-CN" sz="2000" b="1" dirty="0">
              <a:solidFill>
                <a:srgbClr val="5C6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496059" y="1295139"/>
            <a:ext cx="1020054" cy="1020054"/>
            <a:chOff x="7326630" y="1433870"/>
            <a:chExt cx="1132466" cy="1132466"/>
          </a:xfrm>
        </p:grpSpPr>
        <p:grpSp>
          <p:nvGrpSpPr>
            <p:cNvPr id="92" name="组合 91"/>
            <p:cNvGrpSpPr/>
            <p:nvPr/>
          </p:nvGrpSpPr>
          <p:grpSpPr>
            <a:xfrm>
              <a:off x="7326630" y="1433870"/>
              <a:ext cx="1132466" cy="1132466"/>
              <a:chOff x="3798110" y="2832909"/>
              <a:chExt cx="1166781" cy="1166781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3798110" y="2832909"/>
                <a:ext cx="1166781" cy="1166781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931196" y="2965995"/>
                <a:ext cx="900609" cy="900609"/>
              </a:xfrm>
              <a:prstGeom prst="ellipse">
                <a:avLst/>
              </a:prstGeom>
              <a:solidFill>
                <a:srgbClr val="5C6D7D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7716388" y="1786934"/>
              <a:ext cx="411163" cy="363538"/>
              <a:chOff x="1997076" y="9024938"/>
              <a:chExt cx="411163" cy="363538"/>
            </a:xfrm>
            <a:solidFill>
              <a:srgbClr val="F9F9F9"/>
            </a:solidFill>
          </p:grpSpPr>
          <p:sp>
            <p:nvSpPr>
              <p:cNvPr id="94" name="Freeform 1044"/>
              <p:cNvSpPr>
                <a:spLocks noEditPoints="1"/>
              </p:cNvSpPr>
              <p:nvPr/>
            </p:nvSpPr>
            <p:spPr bwMode="auto">
              <a:xfrm>
                <a:off x="1997076" y="9024938"/>
                <a:ext cx="282575" cy="363538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45"/>
              <p:cNvSpPr>
                <a:spLocks noEditPoints="1"/>
              </p:cNvSpPr>
              <p:nvPr/>
            </p:nvSpPr>
            <p:spPr bwMode="auto">
              <a:xfrm>
                <a:off x="2266951" y="9144001"/>
                <a:ext cx="141288" cy="244475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1" name="文本框 56"/>
          <p:cNvSpPr txBox="1"/>
          <p:nvPr/>
        </p:nvSpPr>
        <p:spPr>
          <a:xfrm>
            <a:off x="3588773" y="1184441"/>
            <a:ext cx="3775003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项目开发计划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12" name="文本框 57"/>
          <p:cNvSpPr txBox="1"/>
          <p:nvPr/>
        </p:nvSpPr>
        <p:spPr>
          <a:xfrm>
            <a:off x="3600896" y="2219984"/>
            <a:ext cx="26136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项目业务分析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113" name="文本框 58"/>
          <p:cNvSpPr txBox="1"/>
          <p:nvPr/>
        </p:nvSpPr>
        <p:spPr>
          <a:xfrm>
            <a:off x="3600896" y="4472173"/>
            <a:ext cx="26136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需求规格说明书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9122BB4-301A-47F3-9288-101D8E341344}"/>
              </a:ext>
            </a:extLst>
          </p:cNvPr>
          <p:cNvGrpSpPr/>
          <p:nvPr/>
        </p:nvGrpSpPr>
        <p:grpSpPr>
          <a:xfrm>
            <a:off x="2464492" y="4733173"/>
            <a:ext cx="1020054" cy="1020054"/>
            <a:chOff x="7326630" y="1433870"/>
            <a:chExt cx="1132466" cy="113246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F4B88B8-B499-450F-8609-F7502E0CFBB5}"/>
                </a:ext>
              </a:extLst>
            </p:cNvPr>
            <p:cNvGrpSpPr/>
            <p:nvPr/>
          </p:nvGrpSpPr>
          <p:grpSpPr>
            <a:xfrm>
              <a:off x="7326630" y="1433870"/>
              <a:ext cx="1132466" cy="1132466"/>
              <a:chOff x="3798110" y="2832909"/>
              <a:chExt cx="1166781" cy="1166781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4FCD6BB-3462-4240-807A-6E8822E88D89}"/>
                  </a:ext>
                </a:extLst>
              </p:cNvPr>
              <p:cNvSpPr/>
              <p:nvPr/>
            </p:nvSpPr>
            <p:spPr>
              <a:xfrm>
                <a:off x="3798110" y="2832909"/>
                <a:ext cx="1166781" cy="1166781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36F4FAF-4CD4-4AAB-B5B6-A3A7C8C383F5}"/>
                  </a:ext>
                </a:extLst>
              </p:cNvPr>
              <p:cNvSpPr/>
              <p:nvPr/>
            </p:nvSpPr>
            <p:spPr>
              <a:xfrm>
                <a:off x="3931196" y="2965995"/>
                <a:ext cx="900609" cy="900609"/>
              </a:xfrm>
              <a:prstGeom prst="ellipse">
                <a:avLst/>
              </a:prstGeom>
              <a:solidFill>
                <a:srgbClr val="5C6D7D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3456E26-2255-4A1D-A68B-956A6613B3B0}"/>
                </a:ext>
              </a:extLst>
            </p:cNvPr>
            <p:cNvGrpSpPr/>
            <p:nvPr/>
          </p:nvGrpSpPr>
          <p:grpSpPr>
            <a:xfrm>
              <a:off x="7716388" y="1786934"/>
              <a:ext cx="411163" cy="363538"/>
              <a:chOff x="1997076" y="9024938"/>
              <a:chExt cx="411163" cy="363538"/>
            </a:xfrm>
            <a:solidFill>
              <a:srgbClr val="F9F9F9"/>
            </a:solidFill>
          </p:grpSpPr>
          <p:sp>
            <p:nvSpPr>
              <p:cNvPr id="41" name="Freeform 1044">
                <a:extLst>
                  <a:ext uri="{FF2B5EF4-FFF2-40B4-BE49-F238E27FC236}">
                    <a16:creationId xmlns:a16="http://schemas.microsoft.com/office/drawing/2014/main" id="{C109FAC2-8C91-4D9C-A8F0-EC41D6ACAE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7076" y="9024938"/>
                <a:ext cx="282575" cy="363538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45">
                <a:extLst>
                  <a:ext uri="{FF2B5EF4-FFF2-40B4-BE49-F238E27FC236}">
                    <a16:creationId xmlns:a16="http://schemas.microsoft.com/office/drawing/2014/main" id="{6C9926A5-876B-4CDF-BB88-34CA47467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6951" y="9144001"/>
                <a:ext cx="141288" cy="244475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C58285B-26E2-4853-9AC6-F41D0C1C36D1}"/>
              </a:ext>
            </a:extLst>
          </p:cNvPr>
          <p:cNvGrpSpPr/>
          <p:nvPr/>
        </p:nvGrpSpPr>
        <p:grpSpPr>
          <a:xfrm>
            <a:off x="2486498" y="2469748"/>
            <a:ext cx="1020054" cy="1020054"/>
            <a:chOff x="7326630" y="1433870"/>
            <a:chExt cx="1132466" cy="113246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8CF2016-F598-4A52-BF78-1103FA185E0D}"/>
                </a:ext>
              </a:extLst>
            </p:cNvPr>
            <p:cNvGrpSpPr/>
            <p:nvPr/>
          </p:nvGrpSpPr>
          <p:grpSpPr>
            <a:xfrm>
              <a:off x="7326630" y="1433870"/>
              <a:ext cx="1132466" cy="1132466"/>
              <a:chOff x="3798110" y="2832909"/>
              <a:chExt cx="1166781" cy="1166781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72452FE5-DB9E-429E-B03D-62E01F423067}"/>
                  </a:ext>
                </a:extLst>
              </p:cNvPr>
              <p:cNvSpPr/>
              <p:nvPr/>
            </p:nvSpPr>
            <p:spPr>
              <a:xfrm>
                <a:off x="3798110" y="2832909"/>
                <a:ext cx="1166781" cy="1166781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139E0C6-3B32-41EF-8888-F964B9D69B1D}"/>
                  </a:ext>
                </a:extLst>
              </p:cNvPr>
              <p:cNvSpPr/>
              <p:nvPr/>
            </p:nvSpPr>
            <p:spPr>
              <a:xfrm>
                <a:off x="3931196" y="2965995"/>
                <a:ext cx="900609" cy="900609"/>
              </a:xfrm>
              <a:prstGeom prst="ellipse">
                <a:avLst/>
              </a:prstGeom>
              <a:solidFill>
                <a:srgbClr val="5C6D7D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931FEE2-E9AD-4C47-8227-DD3491830EC1}"/>
                </a:ext>
              </a:extLst>
            </p:cNvPr>
            <p:cNvGrpSpPr/>
            <p:nvPr/>
          </p:nvGrpSpPr>
          <p:grpSpPr>
            <a:xfrm>
              <a:off x="7716388" y="1786934"/>
              <a:ext cx="411163" cy="363538"/>
              <a:chOff x="1997076" y="9024938"/>
              <a:chExt cx="411163" cy="363538"/>
            </a:xfrm>
            <a:solidFill>
              <a:srgbClr val="F9F9F9"/>
            </a:solidFill>
          </p:grpSpPr>
          <p:sp>
            <p:nvSpPr>
              <p:cNvPr id="48" name="Freeform 1044">
                <a:extLst>
                  <a:ext uri="{FF2B5EF4-FFF2-40B4-BE49-F238E27FC236}">
                    <a16:creationId xmlns:a16="http://schemas.microsoft.com/office/drawing/2014/main" id="{D10361BA-8895-4BC5-8654-403CBEADC8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7076" y="9024938"/>
                <a:ext cx="282575" cy="363538"/>
              </a:xfrm>
              <a:custGeom>
                <a:avLst/>
                <a:gdLst>
                  <a:gd name="T0" fmla="*/ 55 w 110"/>
                  <a:gd name="T1" fmla="*/ 62 h 142"/>
                  <a:gd name="T2" fmla="*/ 0 w 110"/>
                  <a:gd name="T3" fmla="*/ 138 h 142"/>
                  <a:gd name="T4" fmla="*/ 0 w 110"/>
                  <a:gd name="T5" fmla="*/ 142 h 142"/>
                  <a:gd name="T6" fmla="*/ 110 w 110"/>
                  <a:gd name="T7" fmla="*/ 142 h 142"/>
                  <a:gd name="T8" fmla="*/ 110 w 110"/>
                  <a:gd name="T9" fmla="*/ 138 h 142"/>
                  <a:gd name="T10" fmla="*/ 55 w 110"/>
                  <a:gd name="T11" fmla="*/ 62 h 142"/>
                  <a:gd name="T12" fmla="*/ 56 w 110"/>
                  <a:gd name="T13" fmla="*/ 55 h 142"/>
                  <a:gd name="T14" fmla="*/ 84 w 110"/>
                  <a:gd name="T15" fmla="*/ 27 h 142"/>
                  <a:gd name="T16" fmla="*/ 56 w 110"/>
                  <a:gd name="T17" fmla="*/ 0 h 142"/>
                  <a:gd name="T18" fmla="*/ 28 w 110"/>
                  <a:gd name="T19" fmla="*/ 27 h 142"/>
                  <a:gd name="T20" fmla="*/ 56 w 110"/>
                  <a:gd name="T21" fmla="*/ 5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42">
                    <a:moveTo>
                      <a:pt x="55" y="62"/>
                    </a:moveTo>
                    <a:cubicBezTo>
                      <a:pt x="25" y="62"/>
                      <a:pt x="0" y="96"/>
                      <a:pt x="0" y="138"/>
                    </a:cubicBezTo>
                    <a:cubicBezTo>
                      <a:pt x="0" y="139"/>
                      <a:pt x="0" y="140"/>
                      <a:pt x="0" y="142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0"/>
                      <a:pt x="110" y="139"/>
                      <a:pt x="110" y="138"/>
                    </a:cubicBezTo>
                    <a:cubicBezTo>
                      <a:pt x="110" y="96"/>
                      <a:pt x="86" y="62"/>
                      <a:pt x="55" y="62"/>
                    </a:cubicBezTo>
                    <a:close/>
                    <a:moveTo>
                      <a:pt x="56" y="55"/>
                    </a:moveTo>
                    <a:cubicBezTo>
                      <a:pt x="71" y="55"/>
                      <a:pt x="84" y="42"/>
                      <a:pt x="84" y="27"/>
                    </a:cubicBezTo>
                    <a:cubicBezTo>
                      <a:pt x="84" y="12"/>
                      <a:pt x="71" y="0"/>
                      <a:pt x="56" y="0"/>
                    </a:cubicBezTo>
                    <a:cubicBezTo>
                      <a:pt x="40" y="0"/>
                      <a:pt x="28" y="12"/>
                      <a:pt x="28" y="27"/>
                    </a:cubicBezTo>
                    <a:cubicBezTo>
                      <a:pt x="28" y="42"/>
                      <a:pt x="40" y="55"/>
                      <a:pt x="5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5">
                <a:extLst>
                  <a:ext uri="{FF2B5EF4-FFF2-40B4-BE49-F238E27FC236}">
                    <a16:creationId xmlns:a16="http://schemas.microsoft.com/office/drawing/2014/main" id="{111B7161-E123-46C1-BC83-77A1B0EB1A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6951" y="9144001"/>
                <a:ext cx="141288" cy="244475"/>
              </a:xfrm>
              <a:custGeom>
                <a:avLst/>
                <a:gdLst>
                  <a:gd name="T0" fmla="*/ 18 w 55"/>
                  <a:gd name="T1" fmla="*/ 42 h 95"/>
                  <a:gd name="T2" fmla="*/ 10 w 55"/>
                  <a:gd name="T3" fmla="*/ 43 h 95"/>
                  <a:gd name="T4" fmla="*/ 21 w 55"/>
                  <a:gd name="T5" fmla="*/ 91 h 95"/>
                  <a:gd name="T6" fmla="*/ 21 w 55"/>
                  <a:gd name="T7" fmla="*/ 95 h 95"/>
                  <a:gd name="T8" fmla="*/ 55 w 55"/>
                  <a:gd name="T9" fmla="*/ 95 h 95"/>
                  <a:gd name="T10" fmla="*/ 55 w 55"/>
                  <a:gd name="T11" fmla="*/ 92 h 95"/>
                  <a:gd name="T12" fmla="*/ 18 w 55"/>
                  <a:gd name="T13" fmla="*/ 42 h 95"/>
                  <a:gd name="T14" fmla="*/ 37 w 55"/>
                  <a:gd name="T15" fmla="*/ 18 h 95"/>
                  <a:gd name="T16" fmla="*/ 18 w 55"/>
                  <a:gd name="T17" fmla="*/ 0 h 95"/>
                  <a:gd name="T18" fmla="*/ 0 w 55"/>
                  <a:gd name="T19" fmla="*/ 18 h 95"/>
                  <a:gd name="T20" fmla="*/ 18 w 55"/>
                  <a:gd name="T21" fmla="*/ 37 h 95"/>
                  <a:gd name="T22" fmla="*/ 37 w 55"/>
                  <a:gd name="T23" fmla="*/ 1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95">
                    <a:moveTo>
                      <a:pt x="18" y="42"/>
                    </a:moveTo>
                    <a:cubicBezTo>
                      <a:pt x="15" y="42"/>
                      <a:pt x="13" y="42"/>
                      <a:pt x="10" y="43"/>
                    </a:cubicBezTo>
                    <a:cubicBezTo>
                      <a:pt x="17" y="56"/>
                      <a:pt x="21" y="73"/>
                      <a:pt x="21" y="91"/>
                    </a:cubicBezTo>
                    <a:cubicBezTo>
                      <a:pt x="21" y="92"/>
                      <a:pt x="21" y="93"/>
                      <a:pt x="21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3"/>
                      <a:pt x="55" y="92"/>
                    </a:cubicBezTo>
                    <a:cubicBezTo>
                      <a:pt x="55" y="64"/>
                      <a:pt x="38" y="42"/>
                      <a:pt x="18" y="42"/>
                    </a:cubicBezTo>
                    <a:close/>
                    <a:moveTo>
                      <a:pt x="37" y="18"/>
                    </a:move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ubicBezTo>
                      <a:pt x="29" y="37"/>
                      <a:pt x="37" y="28"/>
                      <a:pt x="3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文本框 56">
            <a:extLst>
              <a:ext uri="{FF2B5EF4-FFF2-40B4-BE49-F238E27FC236}">
                <a16:creationId xmlns:a16="http://schemas.microsoft.com/office/drawing/2014/main" id="{25FF96D4-CE44-4B06-B910-3E0AA41D51BB}"/>
              </a:ext>
            </a:extLst>
          </p:cNvPr>
          <p:cNvSpPr txBox="1"/>
          <p:nvPr/>
        </p:nvSpPr>
        <p:spPr>
          <a:xfrm>
            <a:off x="4270137" y="1688602"/>
            <a:ext cx="3775003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杨露露，郭莎莎，张纪生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54" name="文本框 56">
            <a:extLst>
              <a:ext uri="{FF2B5EF4-FFF2-40B4-BE49-F238E27FC236}">
                <a16:creationId xmlns:a16="http://schemas.microsoft.com/office/drawing/2014/main" id="{97EEB01C-45EF-4C82-9DF1-42C586B62162}"/>
              </a:ext>
            </a:extLst>
          </p:cNvPr>
          <p:cNvSpPr txBox="1"/>
          <p:nvPr/>
        </p:nvSpPr>
        <p:spPr>
          <a:xfrm>
            <a:off x="4270137" y="2710665"/>
            <a:ext cx="3775002" cy="17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杨露露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学生端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郭莎莎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教师端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张纪生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管理员端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吴翔宇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数据信息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吕嘉皓，张宇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业务流程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3F94F9A-40D3-471E-ACBA-F180B813EF5B}"/>
              </a:ext>
            </a:extLst>
          </p:cNvPr>
          <p:cNvSpPr/>
          <p:nvPr/>
        </p:nvSpPr>
        <p:spPr>
          <a:xfrm>
            <a:off x="2990069" y="2156930"/>
            <a:ext cx="45719" cy="449712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3C16FD-EE68-4DCD-883E-0E939E8DDDC2}"/>
              </a:ext>
            </a:extLst>
          </p:cNvPr>
          <p:cNvSpPr/>
          <p:nvPr/>
        </p:nvSpPr>
        <p:spPr>
          <a:xfrm>
            <a:off x="2960367" y="3316886"/>
            <a:ext cx="45719" cy="1571016"/>
          </a:xfrm>
          <a:prstGeom prst="rect">
            <a:avLst/>
          </a:prstGeom>
          <a:solidFill>
            <a:srgbClr val="5C6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C6D7D"/>
              </a:solidFill>
            </a:endParaRPr>
          </a:p>
        </p:txBody>
      </p:sp>
      <p:sp>
        <p:nvSpPr>
          <p:cNvPr id="59" name="文本框 56">
            <a:extLst>
              <a:ext uri="{FF2B5EF4-FFF2-40B4-BE49-F238E27FC236}">
                <a16:creationId xmlns:a16="http://schemas.microsoft.com/office/drawing/2014/main" id="{49CB0E12-0DD8-4456-BA57-1AD0F901BD4C}"/>
              </a:ext>
            </a:extLst>
          </p:cNvPr>
          <p:cNvSpPr txBox="1"/>
          <p:nvPr/>
        </p:nvSpPr>
        <p:spPr>
          <a:xfrm>
            <a:off x="4264257" y="4942430"/>
            <a:ext cx="593778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引言，需求概述，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非功能需求，用例图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杨露露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功能需求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用例描述，活动图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)——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所有成员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类图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张纪生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数据库设计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吕嘉皓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591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66 3.48128E-6 L 1.05906 3.48128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8" grpId="0"/>
      <p:bldP spid="19" grpId="0"/>
      <p:bldP spid="111" grpId="0"/>
      <p:bldP spid="112" grpId="0"/>
      <p:bldP spid="113" grpId="0"/>
      <p:bldP spid="52" grpId="0"/>
      <p:bldP spid="54" grpId="0"/>
      <p:bldP spid="55" grpId="0" animBg="1"/>
      <p:bldP spid="56" grpId="0" animBg="1"/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542</Words>
  <Application>Microsoft Office PowerPoint</Application>
  <PresentationFormat>自定义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Impact MT Std</vt:lpstr>
      <vt:lpstr>方正大黑简体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杨 露</cp:lastModifiedBy>
  <cp:revision>300</cp:revision>
  <dcterms:created xsi:type="dcterms:W3CDTF">2015-08-06T11:38:32Z</dcterms:created>
  <dcterms:modified xsi:type="dcterms:W3CDTF">2019-11-17T14:35:48Z</dcterms:modified>
</cp:coreProperties>
</file>