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1B5E1-C330-1ED4-7557-72BC26CCC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1C1D7C-D80A-EBF0-18C5-397C9531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CC898-5D87-824F-606C-C769E1E4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F5675-9579-7847-0471-01FF68FB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B9580-A091-D763-7D7A-45B831B0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D4E22-A1AC-7424-0C61-66205AC3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466EE4-BD7B-B4CA-255D-CFB1AFAD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C4B34E-83C9-3C5E-1617-D27BB6AD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5A89C-2A0F-19F5-6ADD-D24D6070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56C90-852C-49CB-AD45-C1BA3C66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8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3F4A74-2318-AA28-7D84-2D2C9FBD5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76421-3FA2-6E14-0CCF-D200EA38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C825E-B11B-A4D6-A2BA-45B6F7D4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FF0DC-7EF0-3501-4EE0-E7D46A3B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C9A5A6-90FE-3AAD-0483-E5EAA38A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1FE56-F875-52FD-6D92-C57F04A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17556-4585-CA81-EE7B-9E74A091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3F18C-C7D2-50FC-2BE4-D7C06BCA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E0CCE-282D-31F8-83DB-D268DA67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ABFC5-6F46-D5B7-CC36-D1851ABF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6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A673B-C2D7-D909-9FBF-619574FA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49953B-CFE8-396D-7A9D-F385E9A2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F1294B-9AA4-AF62-299C-FD725650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65504-DB5D-58D5-65B2-48A2ECE6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EB725-27F6-5E64-6003-D14AE5AB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1B9AF-1550-2692-7C1B-C36F79FA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8071-5EE3-7989-18F2-10DEAD14A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BF3214-9665-61CD-AFF5-A62F8DBC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6A05C2-C1D7-BB9E-F73C-5B8B87F6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5CDA2C-CE5B-8F67-7C9B-93206FC2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BC43A0-C451-FE3D-220D-5A38777C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99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4BDD-0A39-78B6-D49A-29CCB29B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59E13D-2D27-42FC-2D09-DF9161F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7B7593-A4A3-50E5-D649-57963C09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6E3BD3-8D40-439F-0118-180F7470C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FF50A1-EDEE-6EF5-8416-9C6DC77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BFCFFC-3014-30F3-4BB2-23CD3B5F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0832BE-F963-58FD-9B8C-6C90F80F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9CBC56-52EC-F6BC-B6BE-933F18EF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5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AFB57-027D-A13F-AEA5-505CAD37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40888F-EF52-581F-4281-B8AC96BD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126A55-3EA1-22F3-80E7-CA1F0227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E9EF7D-5ECD-6A57-38AF-645F1F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65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B019A0-304C-02C9-C4F4-C4ED7B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D25480-8549-86F9-F12D-D962C049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1CAE01-DF1E-86E9-8F56-5618710B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9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6790E-F296-C1DA-AD32-56BBB328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CEA50-2FFE-2340-4B56-202FD253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BDE1E7-2D74-A3DE-03EC-CCCFC3F0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25C026-8671-1255-BC51-09C40490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4D4116-42BE-8BB8-63D9-F949FE0E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AEE22E-1828-7363-AF5F-812960A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959BA-D8AD-1454-1E21-33E8EDA7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1AC4B-B4DE-DFED-4897-8E3B7A916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6C304-21D4-2617-0E1F-BA90959A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1B9434-DB61-C613-8DE3-28E7A038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733CF-D6F5-38DD-B56E-7F82D346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773D05-13B5-4019-0CD2-791AC559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5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B7799E-0F69-63DB-8143-5ECCD3D5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4DDB3-B73E-0B2D-9C47-7507CF08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79631-2CFC-6FC3-B4F1-3D72FEB0E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45213-BE80-4081-A3E1-801DFC8A11A9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0410-D23B-33D1-03A1-B34F8B161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7897D-2C0F-0EFD-E463-0F191DA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9D3EE7-14F5-1E57-FC29-1010C95FA377}"/>
              </a:ext>
            </a:extLst>
          </p:cNvPr>
          <p:cNvSpPr/>
          <p:nvPr/>
        </p:nvSpPr>
        <p:spPr>
          <a:xfrm>
            <a:off x="3216000" y="549000"/>
            <a:ext cx="5760000" cy="5760000"/>
          </a:xfrm>
          <a:prstGeom prst="rect">
            <a:avLst/>
          </a:prstGeom>
          <a:gradFill>
            <a:gsLst>
              <a:gs pos="0">
                <a:srgbClr val="00B0F0"/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rgbClr val="FF505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CB0F47-7CEA-1480-C683-AE1491875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928" y="2126679"/>
            <a:ext cx="2125264" cy="3336587"/>
          </a:xfr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V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C303C47-B252-C135-97BE-0AA09BC14314}"/>
              </a:ext>
            </a:extLst>
          </p:cNvPr>
          <p:cNvSpPr txBox="1">
            <a:spLocks/>
          </p:cNvSpPr>
          <p:nvPr/>
        </p:nvSpPr>
        <p:spPr>
          <a:xfrm>
            <a:off x="6096000" y="3259951"/>
            <a:ext cx="1400005" cy="2203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848ABC2-385D-4B32-B8A4-7EC5B227DCF9}"/>
              </a:ext>
            </a:extLst>
          </p:cNvPr>
          <p:cNvSpPr txBox="1">
            <a:spLocks/>
          </p:cNvSpPr>
          <p:nvPr/>
        </p:nvSpPr>
        <p:spPr>
          <a:xfrm>
            <a:off x="9399094" y="685570"/>
            <a:ext cx="469631" cy="347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651069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29603fb-7fab-4bf6-8ed3-004985bb9d91}" enabled="1" method="Standard" siteId="{9179d01a-e94c-4488-b5f0-4554bc474f8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ADLaM Display</vt:lpstr>
      <vt:lpstr>Aharoni</vt:lpstr>
      <vt:lpstr>Aptos</vt:lpstr>
      <vt:lpstr>Aptos Display</vt:lpstr>
      <vt:lpstr>Arial</vt:lpstr>
      <vt:lpstr>Harlow Solid Italic</vt:lpstr>
      <vt:lpstr>Thème Office</vt:lpstr>
      <vt:lpstr>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Luezhi Sun</dc:creator>
  <cp:lastModifiedBy>Luezhi Sun</cp:lastModifiedBy>
  <cp:revision>7</cp:revision>
  <dcterms:created xsi:type="dcterms:W3CDTF">2024-11-03T14:05:03Z</dcterms:created>
  <dcterms:modified xsi:type="dcterms:W3CDTF">2024-11-03T15:50:29Z</dcterms:modified>
</cp:coreProperties>
</file>