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A1B5E1-C330-1ED4-7557-72BC26CCC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1C1D7C-D80A-EBF0-18C5-397C95318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FCC898-5D87-824F-606C-C769E1E4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5213-BE80-4081-A3E1-801DFC8A11A9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1F5675-9579-7847-0471-01FF68FB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DB9580-A091-D763-7D7A-45B831B0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008-F772-42CA-80E4-785E667AD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59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D4E22-A1AC-7424-0C61-66205AC3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466EE4-BD7B-B4CA-255D-CFB1AFADA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C4B34E-83C9-3C5E-1617-D27BB6AD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5213-BE80-4081-A3E1-801DFC8A11A9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D5A89C-2A0F-19F5-6ADD-D24D6070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956C90-852C-49CB-AD45-C1BA3C66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008-F772-42CA-80E4-785E667AD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58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3F4A74-2318-AA28-7D84-2D2C9FBD5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D76421-3FA2-6E14-0CCF-D200EA382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BC825E-B11B-A4D6-A2BA-45B6F7D4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5213-BE80-4081-A3E1-801DFC8A11A9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4FF0DC-7EF0-3501-4EE0-E7D46A3B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C9A5A6-90FE-3AAD-0483-E5EAA38A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008-F772-42CA-80E4-785E667AD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69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D1FE56-F875-52FD-6D92-C57F04AA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C17556-4585-CA81-EE7B-9E74A0915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93F18C-C7D2-50FC-2BE4-D7C06BCA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5213-BE80-4081-A3E1-801DFC8A11A9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FE0CCE-282D-31F8-83DB-D268DA67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DABFC5-6F46-D5B7-CC36-D1851ABF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008-F772-42CA-80E4-785E667AD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76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A673B-C2D7-D909-9FBF-619574FA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49953B-CFE8-396D-7A9D-F385E9A27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F1294B-9AA4-AF62-299C-FD725650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5213-BE80-4081-A3E1-801DFC8A11A9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65504-DB5D-58D5-65B2-48A2ECE6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8EB725-27F6-5E64-6003-D14AE5AB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008-F772-42CA-80E4-785E667AD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13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1B9AF-1550-2692-7C1B-C36F79FA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28071-5EE3-7989-18F2-10DEAD14A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BF3214-9665-61CD-AFF5-A62F8DBCA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6A05C2-C1D7-BB9E-F73C-5B8B87F6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5213-BE80-4081-A3E1-801DFC8A11A9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5CDA2C-CE5B-8F67-7C9B-93206FC2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BC43A0-C451-FE3D-220D-5A38777C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008-F772-42CA-80E4-785E667AD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99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84BDD-0A39-78B6-D49A-29CCB29B8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59E13D-2D27-42FC-2D09-DF9161FE5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7B7593-A4A3-50E5-D649-57963C09D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E6E3BD3-8D40-439F-0118-180F7470C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FF50A1-EDEE-6EF5-8416-9C6DC77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ABFCFFC-3014-30F3-4BB2-23CD3B5F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5213-BE80-4081-A3E1-801DFC8A11A9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0832BE-F963-58FD-9B8C-6C90F80F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9CBC56-52EC-F6BC-B6BE-933F18EF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008-F772-42CA-80E4-785E667AD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59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AAFB57-027D-A13F-AEA5-505CAD37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40888F-EF52-581F-4281-B8AC96BD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5213-BE80-4081-A3E1-801DFC8A11A9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126A55-3EA1-22F3-80E7-CA1F0227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E9EF7D-5ECD-6A57-38AF-645F1F04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008-F772-42CA-80E4-785E667AD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65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8B019A0-304C-02C9-C4F4-C4ED7BF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5213-BE80-4081-A3E1-801DFC8A11A9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BD25480-8549-86F9-F12D-D962C049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1CAE01-DF1E-86E9-8F56-5618710B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008-F772-42CA-80E4-785E667AD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69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E6790E-F296-C1DA-AD32-56BBB328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5CEA50-2FFE-2340-4B56-202FD253D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BDE1E7-2D74-A3DE-03EC-CCCFC3F0F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25C026-8671-1255-BC51-09C40490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5213-BE80-4081-A3E1-801DFC8A11A9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4D4116-42BE-8BB8-63D9-F949FE0E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AEE22E-1828-7363-AF5F-812960A0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008-F772-42CA-80E4-785E667AD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0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959BA-D8AD-1454-1E21-33E8EDA72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81AC4B-B4DE-DFED-4897-8E3B7A916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36C304-21D4-2617-0E1F-BA90959A0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1B9434-DB61-C613-8DE3-28E7A038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5213-BE80-4081-A3E1-801DFC8A11A9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D733CF-D6F5-38DD-B56E-7F82D346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773D05-13B5-4019-0CD2-791AC559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008-F772-42CA-80E4-785E667AD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35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B7799E-0F69-63DB-8143-5ECCD3D5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C4DDB3-B73E-0B2D-9C47-7507CF08F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E79631-2CFC-6FC3-B4F1-3D72FEB0E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A45213-BE80-4081-A3E1-801DFC8A11A9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5F0410-D23B-33D1-03A1-B34F8B161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57897D-2C0F-0EFD-E463-0F191DA4E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015008-F772-42CA-80E4-785E667AD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61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0058F7D9-7628-AA81-DBE1-201718F8E1D0}"/>
              </a:ext>
            </a:extLst>
          </p:cNvPr>
          <p:cNvGrpSpPr/>
          <p:nvPr/>
        </p:nvGrpSpPr>
        <p:grpSpPr>
          <a:xfrm>
            <a:off x="1935804" y="2500009"/>
            <a:ext cx="1916349" cy="1215957"/>
            <a:chOff x="1935804" y="2500009"/>
            <a:chExt cx="1916349" cy="1215957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559E069F-6E4B-2CBB-688D-E96E0A2B318F}"/>
                </a:ext>
              </a:extLst>
            </p:cNvPr>
            <p:cNvSpPr/>
            <p:nvPr/>
          </p:nvSpPr>
          <p:spPr>
            <a:xfrm>
              <a:off x="1935804" y="2500009"/>
              <a:ext cx="1916349" cy="1215957"/>
            </a:xfrm>
            <a:prstGeom prst="roundRect">
              <a:avLst>
                <a:gd name="adj" fmla="val 3689"/>
              </a:avLst>
            </a:prstGeom>
            <a:pattFill prst="dkVert">
              <a:fgClr>
                <a:schemeClr val="bg2">
                  <a:lumMod val="10000"/>
                </a:schemeClr>
              </a:fgClr>
              <a:bgClr>
                <a:schemeClr val="bg2">
                  <a:lumMod val="75000"/>
                </a:schemeClr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2B54E026-ABDD-686E-8AEA-499078C21207}"/>
                </a:ext>
              </a:extLst>
            </p:cNvPr>
            <p:cNvSpPr/>
            <p:nvPr/>
          </p:nvSpPr>
          <p:spPr>
            <a:xfrm>
              <a:off x="1951043" y="2621712"/>
              <a:ext cx="1879277" cy="959688"/>
            </a:xfrm>
            <a:prstGeom prst="roundRect">
              <a:avLst>
                <a:gd name="adj" fmla="val 471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riangle isocèle 11">
              <a:extLst>
                <a:ext uri="{FF2B5EF4-FFF2-40B4-BE49-F238E27FC236}">
                  <a16:creationId xmlns:a16="http://schemas.microsoft.com/office/drawing/2014/main" id="{A6D4FB8F-D638-9D73-F5D4-272C1F187B2F}"/>
                </a:ext>
              </a:extLst>
            </p:cNvPr>
            <p:cNvSpPr/>
            <p:nvPr/>
          </p:nvSpPr>
          <p:spPr>
            <a:xfrm rot="5400000">
              <a:off x="2720340" y="2887007"/>
              <a:ext cx="518160" cy="44196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896669C8-FEA3-99B5-6A31-F4417CC6149C}"/>
              </a:ext>
            </a:extLst>
          </p:cNvPr>
          <p:cNvSpPr txBox="1"/>
          <p:nvPr/>
        </p:nvSpPr>
        <p:spPr>
          <a:xfrm>
            <a:off x="2266950" y="3837669"/>
            <a:ext cx="14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 Black" panose="020B0A04020102020204" pitchFamily="34" charset="0"/>
              </a:rPr>
              <a:t>4K   2Go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F639030F-5564-482B-4145-1307EC35DD71}"/>
              </a:ext>
            </a:extLst>
          </p:cNvPr>
          <p:cNvSpPr/>
          <p:nvPr/>
        </p:nvSpPr>
        <p:spPr>
          <a:xfrm>
            <a:off x="4637717" y="2753414"/>
            <a:ext cx="777240" cy="698446"/>
          </a:xfrm>
          <a:prstGeom prst="rightArrow">
            <a:avLst>
              <a:gd name="adj1" fmla="val 23840"/>
              <a:gd name="adj2" fmla="val 65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F10B83A-E2CC-5A0E-19C7-F0233CD2891A}"/>
              </a:ext>
            </a:extLst>
          </p:cNvPr>
          <p:cNvGrpSpPr/>
          <p:nvPr/>
        </p:nvGrpSpPr>
        <p:grpSpPr>
          <a:xfrm>
            <a:off x="6200521" y="2500009"/>
            <a:ext cx="1916349" cy="1215957"/>
            <a:chOff x="1935804" y="2500009"/>
            <a:chExt cx="1916349" cy="1215957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22948760-A90B-93E9-6E27-735C52BAA3AC}"/>
                </a:ext>
              </a:extLst>
            </p:cNvPr>
            <p:cNvSpPr/>
            <p:nvPr/>
          </p:nvSpPr>
          <p:spPr>
            <a:xfrm>
              <a:off x="1935804" y="2500009"/>
              <a:ext cx="1916349" cy="1215957"/>
            </a:xfrm>
            <a:prstGeom prst="roundRect">
              <a:avLst>
                <a:gd name="adj" fmla="val 3689"/>
              </a:avLst>
            </a:prstGeom>
            <a:pattFill prst="dkVert">
              <a:fgClr>
                <a:schemeClr val="bg2">
                  <a:lumMod val="10000"/>
                </a:schemeClr>
              </a:fgClr>
              <a:bgClr>
                <a:schemeClr val="bg2">
                  <a:lumMod val="75000"/>
                </a:schemeClr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EFBFAD48-67CB-9959-B0FA-8DEA4163A070}"/>
                </a:ext>
              </a:extLst>
            </p:cNvPr>
            <p:cNvSpPr/>
            <p:nvPr/>
          </p:nvSpPr>
          <p:spPr>
            <a:xfrm>
              <a:off x="1951043" y="2621712"/>
              <a:ext cx="1879277" cy="959688"/>
            </a:xfrm>
            <a:prstGeom prst="roundRect">
              <a:avLst>
                <a:gd name="adj" fmla="val 471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91A17D71-4DA3-235F-B4DB-3236C12735E5}"/>
                </a:ext>
              </a:extLst>
            </p:cNvPr>
            <p:cNvSpPr/>
            <p:nvPr/>
          </p:nvSpPr>
          <p:spPr>
            <a:xfrm rot="5400000">
              <a:off x="2720340" y="2887007"/>
              <a:ext cx="518160" cy="44196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D26E591F-11A8-8086-9DB4-9531426461D6}"/>
              </a:ext>
            </a:extLst>
          </p:cNvPr>
          <p:cNvSpPr txBox="1"/>
          <p:nvPr/>
        </p:nvSpPr>
        <p:spPr>
          <a:xfrm>
            <a:off x="6531667" y="3837669"/>
            <a:ext cx="14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 Black" panose="020B0A04020102020204" pitchFamily="34" charset="0"/>
              </a:rPr>
              <a:t>4K   1Go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C10636B-4773-8BB8-CF6D-50442BB6B1C5}"/>
              </a:ext>
            </a:extLst>
          </p:cNvPr>
          <p:cNvSpPr txBox="1"/>
          <p:nvPr/>
        </p:nvSpPr>
        <p:spPr>
          <a:xfrm>
            <a:off x="563880" y="502920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optimize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106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0058F7D9-7628-AA81-DBE1-201718F8E1D0}"/>
              </a:ext>
            </a:extLst>
          </p:cNvPr>
          <p:cNvGrpSpPr/>
          <p:nvPr/>
        </p:nvGrpSpPr>
        <p:grpSpPr>
          <a:xfrm>
            <a:off x="932171" y="2028433"/>
            <a:ext cx="3430522" cy="2176726"/>
            <a:chOff x="1935804" y="2500009"/>
            <a:chExt cx="1916349" cy="1215957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559E069F-6E4B-2CBB-688D-E96E0A2B318F}"/>
                </a:ext>
              </a:extLst>
            </p:cNvPr>
            <p:cNvSpPr/>
            <p:nvPr/>
          </p:nvSpPr>
          <p:spPr>
            <a:xfrm>
              <a:off x="1935804" y="2500009"/>
              <a:ext cx="1916349" cy="1215957"/>
            </a:xfrm>
            <a:prstGeom prst="roundRect">
              <a:avLst>
                <a:gd name="adj" fmla="val 3689"/>
              </a:avLst>
            </a:prstGeom>
            <a:pattFill prst="dkVert">
              <a:fgClr>
                <a:schemeClr val="bg2">
                  <a:lumMod val="10000"/>
                </a:schemeClr>
              </a:fgClr>
              <a:bgClr>
                <a:schemeClr val="bg2">
                  <a:lumMod val="75000"/>
                </a:schemeClr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2B54E026-ABDD-686E-8AEA-499078C21207}"/>
                </a:ext>
              </a:extLst>
            </p:cNvPr>
            <p:cNvSpPr/>
            <p:nvPr/>
          </p:nvSpPr>
          <p:spPr>
            <a:xfrm>
              <a:off x="1951043" y="2621712"/>
              <a:ext cx="1879277" cy="959688"/>
            </a:xfrm>
            <a:prstGeom prst="roundRect">
              <a:avLst>
                <a:gd name="adj" fmla="val 471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riangle isocèle 11">
              <a:extLst>
                <a:ext uri="{FF2B5EF4-FFF2-40B4-BE49-F238E27FC236}">
                  <a16:creationId xmlns:a16="http://schemas.microsoft.com/office/drawing/2014/main" id="{A6D4FB8F-D638-9D73-F5D4-272C1F187B2F}"/>
                </a:ext>
              </a:extLst>
            </p:cNvPr>
            <p:cNvSpPr/>
            <p:nvPr/>
          </p:nvSpPr>
          <p:spPr>
            <a:xfrm rot="5400000">
              <a:off x="2720340" y="2887007"/>
              <a:ext cx="518160" cy="44196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896669C8-FEA3-99B5-6A31-F4417CC6149C}"/>
              </a:ext>
            </a:extLst>
          </p:cNvPr>
          <p:cNvSpPr txBox="1"/>
          <p:nvPr/>
        </p:nvSpPr>
        <p:spPr>
          <a:xfrm>
            <a:off x="1781070" y="4423024"/>
            <a:ext cx="172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 Black" panose="020B0A04020102020204" pitchFamily="34" charset="0"/>
              </a:rPr>
              <a:t>4K   2Go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F639030F-5564-482B-4145-1307EC35DD71}"/>
              </a:ext>
            </a:extLst>
          </p:cNvPr>
          <p:cNvSpPr/>
          <p:nvPr/>
        </p:nvSpPr>
        <p:spPr>
          <a:xfrm>
            <a:off x="5148257" y="2768654"/>
            <a:ext cx="777240" cy="698446"/>
          </a:xfrm>
          <a:prstGeom prst="rightArrow">
            <a:avLst>
              <a:gd name="adj1" fmla="val 23840"/>
              <a:gd name="adj2" fmla="val 65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F10B83A-E2CC-5A0E-19C7-F0233CD2891A}"/>
              </a:ext>
            </a:extLst>
          </p:cNvPr>
          <p:cNvGrpSpPr/>
          <p:nvPr/>
        </p:nvGrpSpPr>
        <p:grpSpPr>
          <a:xfrm>
            <a:off x="6711061" y="2515249"/>
            <a:ext cx="1916349" cy="1215957"/>
            <a:chOff x="1935804" y="2500009"/>
            <a:chExt cx="1916349" cy="1215957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22948760-A90B-93E9-6E27-735C52BAA3AC}"/>
                </a:ext>
              </a:extLst>
            </p:cNvPr>
            <p:cNvSpPr/>
            <p:nvPr/>
          </p:nvSpPr>
          <p:spPr>
            <a:xfrm>
              <a:off x="1935804" y="2500009"/>
              <a:ext cx="1916349" cy="1215957"/>
            </a:xfrm>
            <a:prstGeom prst="roundRect">
              <a:avLst>
                <a:gd name="adj" fmla="val 3689"/>
              </a:avLst>
            </a:prstGeom>
            <a:pattFill prst="dkVert">
              <a:fgClr>
                <a:schemeClr val="bg2">
                  <a:lumMod val="10000"/>
                </a:schemeClr>
              </a:fgClr>
              <a:bgClr>
                <a:schemeClr val="bg2">
                  <a:lumMod val="75000"/>
                </a:schemeClr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EFBFAD48-67CB-9959-B0FA-8DEA4163A070}"/>
                </a:ext>
              </a:extLst>
            </p:cNvPr>
            <p:cNvSpPr/>
            <p:nvPr/>
          </p:nvSpPr>
          <p:spPr>
            <a:xfrm>
              <a:off x="1951043" y="2621712"/>
              <a:ext cx="1879277" cy="959688"/>
            </a:xfrm>
            <a:prstGeom prst="roundRect">
              <a:avLst>
                <a:gd name="adj" fmla="val 471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91A17D71-4DA3-235F-B4DB-3236C12735E5}"/>
                </a:ext>
              </a:extLst>
            </p:cNvPr>
            <p:cNvSpPr/>
            <p:nvPr/>
          </p:nvSpPr>
          <p:spPr>
            <a:xfrm rot="5400000">
              <a:off x="2720340" y="2887007"/>
              <a:ext cx="518160" cy="44196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D26E591F-11A8-8086-9DB4-9531426461D6}"/>
              </a:ext>
            </a:extLst>
          </p:cNvPr>
          <p:cNvSpPr txBox="1"/>
          <p:nvPr/>
        </p:nvSpPr>
        <p:spPr>
          <a:xfrm>
            <a:off x="6805478" y="4423024"/>
            <a:ext cx="172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 Black" panose="020B0A04020102020204" pitchFamily="34" charset="0"/>
              </a:rPr>
              <a:t>2K   0,5Go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858D105-05AE-78C9-8BDA-269BE3FC3977}"/>
              </a:ext>
            </a:extLst>
          </p:cNvPr>
          <p:cNvSpPr txBox="1"/>
          <p:nvPr/>
        </p:nvSpPr>
        <p:spPr>
          <a:xfrm>
            <a:off x="563880" y="502920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resize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737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0058F7D9-7628-AA81-DBE1-201718F8E1D0}"/>
              </a:ext>
            </a:extLst>
          </p:cNvPr>
          <p:cNvGrpSpPr/>
          <p:nvPr/>
        </p:nvGrpSpPr>
        <p:grpSpPr>
          <a:xfrm>
            <a:off x="1935804" y="1099386"/>
            <a:ext cx="1916349" cy="1215957"/>
            <a:chOff x="1935804" y="2500009"/>
            <a:chExt cx="1916349" cy="1215957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559E069F-6E4B-2CBB-688D-E96E0A2B318F}"/>
                </a:ext>
              </a:extLst>
            </p:cNvPr>
            <p:cNvSpPr/>
            <p:nvPr/>
          </p:nvSpPr>
          <p:spPr>
            <a:xfrm>
              <a:off x="1935804" y="2500009"/>
              <a:ext cx="1916349" cy="1215957"/>
            </a:xfrm>
            <a:prstGeom prst="roundRect">
              <a:avLst>
                <a:gd name="adj" fmla="val 3689"/>
              </a:avLst>
            </a:prstGeom>
            <a:pattFill prst="dkVert">
              <a:fgClr>
                <a:schemeClr val="bg2">
                  <a:lumMod val="10000"/>
                </a:schemeClr>
              </a:fgClr>
              <a:bgClr>
                <a:schemeClr val="bg2">
                  <a:lumMod val="75000"/>
                </a:schemeClr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2B54E026-ABDD-686E-8AEA-499078C21207}"/>
                </a:ext>
              </a:extLst>
            </p:cNvPr>
            <p:cNvSpPr/>
            <p:nvPr/>
          </p:nvSpPr>
          <p:spPr>
            <a:xfrm>
              <a:off x="1951043" y="2621712"/>
              <a:ext cx="1879277" cy="959688"/>
            </a:xfrm>
            <a:prstGeom prst="roundRect">
              <a:avLst>
                <a:gd name="adj" fmla="val 471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riangle isocèle 11">
              <a:extLst>
                <a:ext uri="{FF2B5EF4-FFF2-40B4-BE49-F238E27FC236}">
                  <a16:creationId xmlns:a16="http://schemas.microsoft.com/office/drawing/2014/main" id="{A6D4FB8F-D638-9D73-F5D4-272C1F187B2F}"/>
                </a:ext>
              </a:extLst>
            </p:cNvPr>
            <p:cNvSpPr/>
            <p:nvPr/>
          </p:nvSpPr>
          <p:spPr>
            <a:xfrm rot="5400000">
              <a:off x="2720340" y="2887007"/>
              <a:ext cx="518160" cy="44196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896669C8-FEA3-99B5-6A31-F4417CC6149C}"/>
              </a:ext>
            </a:extLst>
          </p:cNvPr>
          <p:cNvSpPr txBox="1"/>
          <p:nvPr/>
        </p:nvSpPr>
        <p:spPr>
          <a:xfrm>
            <a:off x="2178211" y="3059668"/>
            <a:ext cx="14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 Black" panose="020B0A04020102020204" pitchFamily="34" charset="0"/>
              </a:rPr>
              <a:t>4K   2Go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F639030F-5564-482B-4145-1307EC35DD71}"/>
              </a:ext>
            </a:extLst>
          </p:cNvPr>
          <p:cNvSpPr/>
          <p:nvPr/>
        </p:nvSpPr>
        <p:spPr>
          <a:xfrm>
            <a:off x="4513216" y="3232177"/>
            <a:ext cx="777240" cy="698446"/>
          </a:xfrm>
          <a:prstGeom prst="rightArrow">
            <a:avLst>
              <a:gd name="adj1" fmla="val 23840"/>
              <a:gd name="adj2" fmla="val 65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F10B83A-E2CC-5A0E-19C7-F0233CD2891A}"/>
              </a:ext>
            </a:extLst>
          </p:cNvPr>
          <p:cNvGrpSpPr/>
          <p:nvPr/>
        </p:nvGrpSpPr>
        <p:grpSpPr>
          <a:xfrm>
            <a:off x="5980489" y="1966444"/>
            <a:ext cx="1916349" cy="1215957"/>
            <a:chOff x="1935804" y="2500009"/>
            <a:chExt cx="1916349" cy="1215957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22948760-A90B-93E9-6E27-735C52BAA3AC}"/>
                </a:ext>
              </a:extLst>
            </p:cNvPr>
            <p:cNvSpPr/>
            <p:nvPr/>
          </p:nvSpPr>
          <p:spPr>
            <a:xfrm>
              <a:off x="1935804" y="2500009"/>
              <a:ext cx="1916349" cy="1215957"/>
            </a:xfrm>
            <a:prstGeom prst="roundRect">
              <a:avLst>
                <a:gd name="adj" fmla="val 3689"/>
              </a:avLst>
            </a:prstGeom>
            <a:pattFill prst="dkVert">
              <a:fgClr>
                <a:schemeClr val="bg2">
                  <a:lumMod val="10000"/>
                </a:schemeClr>
              </a:fgClr>
              <a:bgClr>
                <a:schemeClr val="bg2">
                  <a:lumMod val="75000"/>
                </a:schemeClr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EFBFAD48-67CB-9959-B0FA-8DEA4163A070}"/>
                </a:ext>
              </a:extLst>
            </p:cNvPr>
            <p:cNvSpPr/>
            <p:nvPr/>
          </p:nvSpPr>
          <p:spPr>
            <a:xfrm>
              <a:off x="1951043" y="2621712"/>
              <a:ext cx="1879277" cy="959688"/>
            </a:xfrm>
            <a:prstGeom prst="roundRect">
              <a:avLst>
                <a:gd name="adj" fmla="val 471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91A17D71-4DA3-235F-B4DB-3236C12735E5}"/>
                </a:ext>
              </a:extLst>
            </p:cNvPr>
            <p:cNvSpPr/>
            <p:nvPr/>
          </p:nvSpPr>
          <p:spPr>
            <a:xfrm rot="5400000">
              <a:off x="2720340" y="2887007"/>
              <a:ext cx="518160" cy="44196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D26E591F-11A8-8086-9DB4-9531426461D6}"/>
              </a:ext>
            </a:extLst>
          </p:cNvPr>
          <p:cNvSpPr txBox="1"/>
          <p:nvPr/>
        </p:nvSpPr>
        <p:spPr>
          <a:xfrm>
            <a:off x="6176510" y="4715765"/>
            <a:ext cx="151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 Black" panose="020B0A04020102020204" pitchFamily="34" charset="0"/>
              </a:rPr>
              <a:t>4K   2,1Go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C10636B-4773-8BB8-CF6D-50442BB6B1C5}"/>
              </a:ext>
            </a:extLst>
          </p:cNvPr>
          <p:cNvSpPr txBox="1"/>
          <p:nvPr/>
        </p:nvSpPr>
        <p:spPr>
          <a:xfrm>
            <a:off x="198120" y="106680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stream</a:t>
            </a:r>
            <a:endParaRPr lang="fr-FR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53253B5-BFA3-C047-C282-2C12D50B78D4}"/>
              </a:ext>
            </a:extLst>
          </p:cNvPr>
          <p:cNvSpPr/>
          <p:nvPr/>
        </p:nvSpPr>
        <p:spPr>
          <a:xfrm>
            <a:off x="1951043" y="2315343"/>
            <a:ext cx="1879277" cy="369332"/>
          </a:xfrm>
          <a:prstGeom prst="roundRect">
            <a:avLst>
              <a:gd name="adj" fmla="val 43917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English audio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105EAA8-022E-BDD8-DB0F-A45C5402FA66}"/>
              </a:ext>
            </a:extLst>
          </p:cNvPr>
          <p:cNvSpPr/>
          <p:nvPr/>
        </p:nvSpPr>
        <p:spPr>
          <a:xfrm>
            <a:off x="1951043" y="2692136"/>
            <a:ext cx="1879277" cy="369332"/>
          </a:xfrm>
          <a:prstGeom prst="roundRect">
            <a:avLst>
              <a:gd name="adj" fmla="val 43917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English subtitle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8F5EF0A-1243-01A8-1F46-1697D7D61B2C}"/>
              </a:ext>
            </a:extLst>
          </p:cNvPr>
          <p:cNvGrpSpPr/>
          <p:nvPr/>
        </p:nvGrpSpPr>
        <p:grpSpPr>
          <a:xfrm>
            <a:off x="1951043" y="3700726"/>
            <a:ext cx="1916349" cy="1215957"/>
            <a:chOff x="1935804" y="2500009"/>
            <a:chExt cx="1916349" cy="1215957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02B5FE4-6767-5FD3-250D-7A1977F722DF}"/>
                </a:ext>
              </a:extLst>
            </p:cNvPr>
            <p:cNvSpPr/>
            <p:nvPr/>
          </p:nvSpPr>
          <p:spPr>
            <a:xfrm>
              <a:off x="1935804" y="2500009"/>
              <a:ext cx="1916349" cy="1215957"/>
            </a:xfrm>
            <a:prstGeom prst="roundRect">
              <a:avLst>
                <a:gd name="adj" fmla="val 3689"/>
              </a:avLst>
            </a:prstGeom>
            <a:pattFill prst="dkVert">
              <a:fgClr>
                <a:schemeClr val="bg2">
                  <a:lumMod val="10000"/>
                </a:schemeClr>
              </a:fgClr>
              <a:bgClr>
                <a:schemeClr val="bg2">
                  <a:lumMod val="75000"/>
                </a:schemeClr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55B5EDD3-F370-6DA4-6D59-6CD84387DE7D}"/>
                </a:ext>
              </a:extLst>
            </p:cNvPr>
            <p:cNvSpPr/>
            <p:nvPr/>
          </p:nvSpPr>
          <p:spPr>
            <a:xfrm>
              <a:off x="1951043" y="2621712"/>
              <a:ext cx="1879277" cy="959688"/>
            </a:xfrm>
            <a:prstGeom prst="roundRect">
              <a:avLst>
                <a:gd name="adj" fmla="val 471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Triangle isocèle 10">
              <a:extLst>
                <a:ext uri="{FF2B5EF4-FFF2-40B4-BE49-F238E27FC236}">
                  <a16:creationId xmlns:a16="http://schemas.microsoft.com/office/drawing/2014/main" id="{CE079C75-100D-4A67-CBF1-4EC883F3752B}"/>
                </a:ext>
              </a:extLst>
            </p:cNvPr>
            <p:cNvSpPr/>
            <p:nvPr/>
          </p:nvSpPr>
          <p:spPr>
            <a:xfrm rot="5400000">
              <a:off x="2720340" y="2887007"/>
              <a:ext cx="518160" cy="44196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FFE45DAD-8B92-56B7-939B-46ADA210F215}"/>
              </a:ext>
            </a:extLst>
          </p:cNvPr>
          <p:cNvSpPr txBox="1"/>
          <p:nvPr/>
        </p:nvSpPr>
        <p:spPr>
          <a:xfrm>
            <a:off x="2193450" y="5661008"/>
            <a:ext cx="14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 Black" panose="020B0A04020102020204" pitchFamily="34" charset="0"/>
              </a:rPr>
              <a:t>4K   2Go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CFD8716-A373-3129-C1A6-98220F59AB62}"/>
              </a:ext>
            </a:extLst>
          </p:cNvPr>
          <p:cNvSpPr/>
          <p:nvPr/>
        </p:nvSpPr>
        <p:spPr>
          <a:xfrm>
            <a:off x="1966282" y="4916683"/>
            <a:ext cx="1879277" cy="369332"/>
          </a:xfrm>
          <a:prstGeom prst="roundRect">
            <a:avLst>
              <a:gd name="adj" fmla="val 43917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Chinese audio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A12DD28D-FB2F-A633-9D4E-D317E10042BC}"/>
              </a:ext>
            </a:extLst>
          </p:cNvPr>
          <p:cNvSpPr/>
          <p:nvPr/>
        </p:nvSpPr>
        <p:spPr>
          <a:xfrm>
            <a:off x="1885001" y="5292983"/>
            <a:ext cx="2041838" cy="369332"/>
          </a:xfrm>
          <a:prstGeom prst="roundRect">
            <a:avLst>
              <a:gd name="adj" fmla="val 43917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Chinese subtitle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8C6C1DA-FD72-24FA-8815-6A8B23B9D87D}"/>
              </a:ext>
            </a:extLst>
          </p:cNvPr>
          <p:cNvSpPr/>
          <p:nvPr/>
        </p:nvSpPr>
        <p:spPr>
          <a:xfrm>
            <a:off x="5995728" y="3209086"/>
            <a:ext cx="1879277" cy="369332"/>
          </a:xfrm>
          <a:prstGeom prst="roundRect">
            <a:avLst>
              <a:gd name="adj" fmla="val 43917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English audio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BC8721B1-A1EA-CEEE-9CFE-11C88660A4F6}"/>
              </a:ext>
            </a:extLst>
          </p:cNvPr>
          <p:cNvSpPr/>
          <p:nvPr/>
        </p:nvSpPr>
        <p:spPr>
          <a:xfrm>
            <a:off x="6017561" y="3962513"/>
            <a:ext cx="1879277" cy="369332"/>
          </a:xfrm>
          <a:prstGeom prst="roundRect">
            <a:avLst>
              <a:gd name="adj" fmla="val 43917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English subtitle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59B7C7F-6BB6-B157-7376-27FFE8674E84}"/>
              </a:ext>
            </a:extLst>
          </p:cNvPr>
          <p:cNvSpPr/>
          <p:nvPr/>
        </p:nvSpPr>
        <p:spPr>
          <a:xfrm>
            <a:off x="5995726" y="3586929"/>
            <a:ext cx="1879277" cy="369332"/>
          </a:xfrm>
          <a:prstGeom prst="roundRect">
            <a:avLst>
              <a:gd name="adj" fmla="val 43917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Chinese audio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D6876E2B-4CAD-B7E6-BA5C-3309C1B99BF6}"/>
              </a:ext>
            </a:extLst>
          </p:cNvPr>
          <p:cNvSpPr/>
          <p:nvPr/>
        </p:nvSpPr>
        <p:spPr>
          <a:xfrm>
            <a:off x="5936280" y="4339465"/>
            <a:ext cx="2041838" cy="369332"/>
          </a:xfrm>
          <a:prstGeom prst="roundRect">
            <a:avLst>
              <a:gd name="adj" fmla="val 43917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Chinese subtitle</a:t>
            </a:r>
          </a:p>
        </p:txBody>
      </p:sp>
    </p:spTree>
    <p:extLst>
      <p:ext uri="{BB962C8B-B14F-4D97-AF65-F5344CB8AC3E}">
        <p14:creationId xmlns:p14="http://schemas.microsoft.com/office/powerpoint/2010/main" val="34410914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29603fb-7fab-4bf6-8ed3-004985bb9d91}" enabled="1" method="Standard" siteId="{9179d01a-e94c-4488-b5f0-4554bc474f8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33</Words>
  <Application>Microsoft Office PowerPoint</Application>
  <PresentationFormat>Grand écran</PresentationFormat>
  <Paragraphs>18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Arial Black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Luezhi Sun</dc:creator>
  <cp:lastModifiedBy>luezhi</cp:lastModifiedBy>
  <cp:revision>14</cp:revision>
  <dcterms:created xsi:type="dcterms:W3CDTF">2024-11-03T14:05:03Z</dcterms:created>
  <dcterms:modified xsi:type="dcterms:W3CDTF">2025-04-16T21:11:12Z</dcterms:modified>
</cp:coreProperties>
</file>