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95551-8CBF-72B1-7AE7-2E5B7F6AB746}" v="1" dt="2023-10-05T08:20:15.949"/>
    <p1510:client id="{BDCE9C17-7D94-4810-A2E0-89CC08BC7492}" v="26" dt="2023-09-29T09:34:53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Luezhi (IMT Mines Alès / Élève)" userId="4aedf3e4-1dad-4454-a8a5-d6d5d9c5fc49" providerId="ADAL" clId="{BDCE9C17-7D94-4810-A2E0-89CC08BC7492}"/>
    <pc:docChg chg="undo custSel addSld delSld modSld">
      <pc:chgData name="SUN Luezhi (IMT Mines Alès / Élève)" userId="4aedf3e4-1dad-4454-a8a5-d6d5d9c5fc49" providerId="ADAL" clId="{BDCE9C17-7D94-4810-A2E0-89CC08BC7492}" dt="2023-09-29T09:34:53.686" v="431"/>
      <pc:docMkLst>
        <pc:docMk/>
      </pc:docMkLst>
      <pc:sldChg chg="delSp del mod">
        <pc:chgData name="SUN Luezhi (IMT Mines Alès / Élève)" userId="4aedf3e4-1dad-4454-a8a5-d6d5d9c5fc49" providerId="ADAL" clId="{BDCE9C17-7D94-4810-A2E0-89CC08BC7492}" dt="2023-09-29T07:59:24.316" v="3" actId="47"/>
        <pc:sldMkLst>
          <pc:docMk/>
          <pc:sldMk cId="3784089036" sldId="256"/>
        </pc:sldMkLst>
        <pc:spChg chg="del">
          <ac:chgData name="SUN Luezhi (IMT Mines Alès / Élève)" userId="4aedf3e4-1dad-4454-a8a5-d6d5d9c5fc49" providerId="ADAL" clId="{BDCE9C17-7D94-4810-A2E0-89CC08BC7492}" dt="2023-09-29T07:58:44.250" v="0" actId="478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SUN Luezhi (IMT Mines Alès / Élève)" userId="4aedf3e4-1dad-4454-a8a5-d6d5d9c5fc49" providerId="ADAL" clId="{BDCE9C17-7D94-4810-A2E0-89CC08BC7492}" dt="2023-09-29T07:58:45.622" v="1" actId="478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add mod">
        <pc:chgData name="SUN Luezhi (IMT Mines Alès / Élève)" userId="4aedf3e4-1dad-4454-a8a5-d6d5d9c5fc49" providerId="ADAL" clId="{BDCE9C17-7D94-4810-A2E0-89CC08BC7492}" dt="2023-09-29T09:34:53.686" v="431"/>
        <pc:sldMkLst>
          <pc:docMk/>
          <pc:sldMk cId="4270334878" sldId="257"/>
        </pc:sldMkLst>
        <pc:spChg chg="mod">
          <ac:chgData name="SUN Luezhi (IMT Mines Alès / Élève)" userId="4aedf3e4-1dad-4454-a8a5-d6d5d9c5fc49" providerId="ADAL" clId="{BDCE9C17-7D94-4810-A2E0-89CC08BC7492}" dt="2023-09-29T09:34:39.788" v="427" actId="20577"/>
          <ac:spMkLst>
            <pc:docMk/>
            <pc:sldMk cId="4270334878" sldId="257"/>
            <ac:spMk id="10" creationId="{FAF41B95-0699-1622-4DC0-E0177CD3CC51}"/>
          </ac:spMkLst>
        </pc:spChg>
        <pc:spChg chg="del">
          <ac:chgData name="SUN Luezhi (IMT Mines Alès / Élève)" userId="4aedf3e4-1dad-4454-a8a5-d6d5d9c5fc49" providerId="ADAL" clId="{BDCE9C17-7D94-4810-A2E0-89CC08BC7492}" dt="2023-09-29T09:12:15.635" v="13" actId="478"/>
          <ac:spMkLst>
            <pc:docMk/>
            <pc:sldMk cId="4270334878" sldId="257"/>
            <ac:spMk id="20" creationId="{389C0619-634A-108C-3CD6-60CAFD38679E}"/>
          </ac:spMkLst>
        </pc:spChg>
        <pc:spChg chg="del">
          <ac:chgData name="SUN Luezhi (IMT Mines Alès / Élève)" userId="4aedf3e4-1dad-4454-a8a5-d6d5d9c5fc49" providerId="ADAL" clId="{BDCE9C17-7D94-4810-A2E0-89CC08BC7492}" dt="2023-09-29T09:12:17.021" v="14" actId="478"/>
          <ac:spMkLst>
            <pc:docMk/>
            <pc:sldMk cId="4270334878" sldId="257"/>
            <ac:spMk id="21" creationId="{2B1E393E-4D65-57F8-87D8-5E1A02AA83A6}"/>
          </ac:spMkLst>
        </pc:spChg>
        <pc:spChg chg="del">
          <ac:chgData name="SUN Luezhi (IMT Mines Alès / Élève)" userId="4aedf3e4-1dad-4454-a8a5-d6d5d9c5fc49" providerId="ADAL" clId="{BDCE9C17-7D94-4810-A2E0-89CC08BC7492}" dt="2023-09-29T09:12:14.900" v="12" actId="478"/>
          <ac:spMkLst>
            <pc:docMk/>
            <pc:sldMk cId="4270334878" sldId="257"/>
            <ac:spMk id="26" creationId="{87C035AA-D970-B073-2F3D-40CAACC85872}"/>
          </ac:spMkLst>
        </pc:spChg>
        <pc:spChg chg="del">
          <ac:chgData name="SUN Luezhi (IMT Mines Alès / Élève)" userId="4aedf3e4-1dad-4454-a8a5-d6d5d9c5fc49" providerId="ADAL" clId="{BDCE9C17-7D94-4810-A2E0-89CC08BC7492}" dt="2023-09-29T09:12:14.047" v="11" actId="478"/>
          <ac:spMkLst>
            <pc:docMk/>
            <pc:sldMk cId="4270334878" sldId="257"/>
            <ac:spMk id="27" creationId="{EA31B5A1-F107-8822-C09B-660F8B327400}"/>
          </ac:spMkLst>
        </pc:spChg>
        <pc:spChg chg="del">
          <ac:chgData name="SUN Luezhi (IMT Mines Alès / Élève)" userId="4aedf3e4-1dad-4454-a8a5-d6d5d9c5fc49" providerId="ADAL" clId="{BDCE9C17-7D94-4810-A2E0-89CC08BC7492}" dt="2023-09-29T09:12:07.569" v="9" actId="478"/>
          <ac:spMkLst>
            <pc:docMk/>
            <pc:sldMk cId="4270334878" sldId="257"/>
            <ac:spMk id="38" creationId="{AAB58A2C-FD06-9F7A-E98D-87492DC49FCB}"/>
          </ac:spMkLst>
        </pc:spChg>
        <pc:spChg chg="del">
          <ac:chgData name="SUN Luezhi (IMT Mines Alès / Élève)" userId="4aedf3e4-1dad-4454-a8a5-d6d5d9c5fc49" providerId="ADAL" clId="{BDCE9C17-7D94-4810-A2E0-89CC08BC7492}" dt="2023-09-29T09:12:03.593" v="7" actId="478"/>
          <ac:spMkLst>
            <pc:docMk/>
            <pc:sldMk cId="4270334878" sldId="257"/>
            <ac:spMk id="39" creationId="{738104C7-2B67-6995-995F-55E8826B5505}"/>
          </ac:spMkLst>
        </pc:spChg>
        <pc:spChg chg="add del mod">
          <ac:chgData name="SUN Luezhi (IMT Mines Alès / Élève)" userId="4aedf3e4-1dad-4454-a8a5-d6d5d9c5fc49" providerId="ADAL" clId="{BDCE9C17-7D94-4810-A2E0-89CC08BC7492}" dt="2023-09-29T09:34:52.792" v="430" actId="478"/>
          <ac:spMkLst>
            <pc:docMk/>
            <pc:sldMk cId="4270334878" sldId="257"/>
            <ac:spMk id="41" creationId="{945B8E7C-738E-8709-6725-649EE105398E}"/>
          </ac:spMkLst>
        </pc:spChg>
        <pc:spChg chg="add del mod">
          <ac:chgData name="SUN Luezhi (IMT Mines Alès / Élève)" userId="4aedf3e4-1dad-4454-a8a5-d6d5d9c5fc49" providerId="ADAL" clId="{BDCE9C17-7D94-4810-A2E0-89CC08BC7492}" dt="2023-09-29T09:34:50.752" v="429"/>
          <ac:spMkLst>
            <pc:docMk/>
            <pc:sldMk cId="4270334878" sldId="257"/>
            <ac:spMk id="42" creationId="{9D17F046-657E-1A02-8068-A86631E7F375}"/>
          </ac:spMkLst>
        </pc:spChg>
        <pc:spChg chg="add mod">
          <ac:chgData name="SUN Luezhi (IMT Mines Alès / Élève)" userId="4aedf3e4-1dad-4454-a8a5-d6d5d9c5fc49" providerId="ADAL" clId="{BDCE9C17-7D94-4810-A2E0-89CC08BC7492}" dt="2023-09-29T09:34:53.686" v="431"/>
          <ac:spMkLst>
            <pc:docMk/>
            <pc:sldMk cId="4270334878" sldId="257"/>
            <ac:spMk id="43" creationId="{C626F507-C439-AE5E-3150-4D8367557108}"/>
          </ac:spMkLst>
        </pc:spChg>
        <pc:grpChg chg="del">
          <ac:chgData name="SUN Luezhi (IMT Mines Alès / Élève)" userId="4aedf3e4-1dad-4454-a8a5-d6d5d9c5fc49" providerId="ADAL" clId="{BDCE9C17-7D94-4810-A2E0-89CC08BC7492}" dt="2023-09-29T09:12:12.274" v="10" actId="478"/>
          <ac:grpSpMkLst>
            <pc:docMk/>
            <pc:sldMk cId="4270334878" sldId="257"/>
            <ac:grpSpMk id="28" creationId="{D9DEEBED-0FE9-45D4-DA03-9F9D78B670D7}"/>
          </ac:grpSpMkLst>
        </pc:grpChg>
        <pc:grpChg chg="del">
          <ac:chgData name="SUN Luezhi (IMT Mines Alès / Élève)" userId="4aedf3e4-1dad-4454-a8a5-d6d5d9c5fc49" providerId="ADAL" clId="{BDCE9C17-7D94-4810-A2E0-89CC08BC7492}" dt="2023-09-29T09:12:19.048" v="15" actId="478"/>
          <ac:grpSpMkLst>
            <pc:docMk/>
            <pc:sldMk cId="4270334878" sldId="257"/>
            <ac:grpSpMk id="35" creationId="{89585B3E-51C2-2C80-F339-69F3EDE8FF58}"/>
          </ac:grpSpMkLst>
        </pc:grpChg>
        <pc:grpChg chg="del">
          <ac:chgData name="SUN Luezhi (IMT Mines Alès / Élève)" userId="4aedf3e4-1dad-4454-a8a5-d6d5d9c5fc49" providerId="ADAL" clId="{BDCE9C17-7D94-4810-A2E0-89CC08BC7492}" dt="2023-09-29T09:12:21.867" v="16" actId="478"/>
          <ac:grpSpMkLst>
            <pc:docMk/>
            <pc:sldMk cId="4270334878" sldId="257"/>
            <ac:grpSpMk id="36" creationId="{03DC76E7-1ABC-43C8-CE94-E2717ADB9DF4}"/>
          </ac:grpSpMkLst>
        </pc:grpChg>
        <pc:graphicFrameChg chg="add mod modGraphic">
          <ac:chgData name="SUN Luezhi (IMT Mines Alès / Élève)" userId="4aedf3e4-1dad-4454-a8a5-d6d5d9c5fc49" providerId="ADAL" clId="{BDCE9C17-7D94-4810-A2E0-89CC08BC7492}" dt="2023-09-29T09:21:04.138" v="208" actId="1076"/>
          <ac:graphicFrameMkLst>
            <pc:docMk/>
            <pc:sldMk cId="4270334878" sldId="257"/>
            <ac:graphicFrameMk id="8" creationId="{21979673-7788-ABD5-093C-2A77BE5E2C56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1:19.410" v="211" actId="1076"/>
          <ac:graphicFrameMkLst>
            <pc:docMk/>
            <pc:sldMk cId="4270334878" sldId="257"/>
            <ac:graphicFrameMk id="9" creationId="{BED8168D-F00D-C1DE-67BD-15460E93E3B0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1:10.433" v="210" actId="1076"/>
          <ac:graphicFrameMkLst>
            <pc:docMk/>
            <pc:sldMk cId="4270334878" sldId="257"/>
            <ac:graphicFrameMk id="11" creationId="{6CCA419E-9AC9-ABB3-52DF-25C07F75AF61}"/>
          </ac:graphicFrameMkLst>
        </pc:graphicFrameChg>
        <pc:graphicFrameChg chg="add del mod modGraphic">
          <ac:chgData name="SUN Luezhi (IMT Mines Alès / Élève)" userId="4aedf3e4-1dad-4454-a8a5-d6d5d9c5fc49" providerId="ADAL" clId="{BDCE9C17-7D94-4810-A2E0-89CC08BC7492}" dt="2023-09-29T09:17:11.882" v="92" actId="478"/>
          <ac:graphicFrameMkLst>
            <pc:docMk/>
            <pc:sldMk cId="4270334878" sldId="257"/>
            <ac:graphicFrameMk id="12" creationId="{C8CF514D-26AA-5154-0CB2-477BE5F7E588}"/>
          </ac:graphicFrameMkLst>
        </pc:graphicFrameChg>
        <pc:graphicFrameChg chg="add mod modGraphic">
          <ac:chgData name="SUN Luezhi (IMT Mines Alès / Élève)" userId="4aedf3e4-1dad-4454-a8a5-d6d5d9c5fc49" providerId="ADAL" clId="{BDCE9C17-7D94-4810-A2E0-89CC08BC7492}" dt="2023-09-29T09:21:08.270" v="209" actId="1076"/>
          <ac:graphicFrameMkLst>
            <pc:docMk/>
            <pc:sldMk cId="4270334878" sldId="257"/>
            <ac:graphicFrameMk id="19" creationId="{6F551212-17D8-746C-9D4C-88ACB99CFF23}"/>
          </ac:graphicFrameMkLst>
        </pc:graphicFrameChg>
        <pc:graphicFrameChg chg="add mod modGraphic">
          <ac:chgData name="SUN Luezhi (IMT Mines Alès / Élève)" userId="4aedf3e4-1dad-4454-a8a5-d6d5d9c5fc49" providerId="ADAL" clId="{BDCE9C17-7D94-4810-A2E0-89CC08BC7492}" dt="2023-09-29T09:20:53.871" v="207" actId="14100"/>
          <ac:graphicFrameMkLst>
            <pc:docMk/>
            <pc:sldMk cId="4270334878" sldId="257"/>
            <ac:graphicFrameMk id="25" creationId="{FF78C30D-450C-4DFB-C4B3-792618051EDC}"/>
          </ac:graphicFrameMkLst>
        </pc:graphicFrameChg>
        <pc:graphicFrameChg chg="add mod modGraphic">
          <ac:chgData name="SUN Luezhi (IMT Mines Alès / Élève)" userId="4aedf3e4-1dad-4454-a8a5-d6d5d9c5fc49" providerId="ADAL" clId="{BDCE9C17-7D94-4810-A2E0-89CC08BC7492}" dt="2023-09-29T09:22:33.919" v="254" actId="20577"/>
          <ac:graphicFrameMkLst>
            <pc:docMk/>
            <pc:sldMk cId="4270334878" sldId="257"/>
            <ac:graphicFrameMk id="31" creationId="{F17A0474-6FAB-13F2-42A8-1AA3B9B9552E}"/>
          </ac:graphicFrameMkLst>
        </pc:graphicFrameChg>
        <pc:graphicFrameChg chg="del">
          <ac:chgData name="SUN Luezhi (IMT Mines Alès / Élève)" userId="4aedf3e4-1dad-4454-a8a5-d6d5d9c5fc49" providerId="ADAL" clId="{BDCE9C17-7D94-4810-A2E0-89CC08BC7492}" dt="2023-09-29T09:12:05.616" v="8" actId="478"/>
          <ac:graphicFrameMkLst>
            <pc:docMk/>
            <pc:sldMk cId="4270334878" sldId="257"/>
            <ac:graphicFrameMk id="37" creationId="{C56BF50F-BB42-F809-22F8-69C8AAF43C8B}"/>
          </ac:graphicFrameMkLst>
        </pc:graphicFrameChg>
        <pc:graphicFrameChg chg="del modGraphic">
          <ac:chgData name="SUN Luezhi (IMT Mines Alès / Élève)" userId="4aedf3e4-1dad-4454-a8a5-d6d5d9c5fc49" providerId="ADAL" clId="{BDCE9C17-7D94-4810-A2E0-89CC08BC7492}" dt="2023-09-29T09:12:01.882" v="6" actId="478"/>
          <ac:graphicFrameMkLst>
            <pc:docMk/>
            <pc:sldMk cId="4270334878" sldId="257"/>
            <ac:graphicFrameMk id="40" creationId="{BBFF15CB-90D2-0872-1AC3-F70CE2AE6FF8}"/>
          </ac:graphicFrameMkLst>
        </pc:graphicFrameChg>
      </pc:sldChg>
      <pc:sldChg chg="add">
        <pc:chgData name="SUN Luezhi (IMT Mines Alès / Élève)" userId="4aedf3e4-1dad-4454-a8a5-d6d5d9c5fc49" providerId="ADAL" clId="{BDCE9C17-7D94-4810-A2E0-89CC08BC7492}" dt="2023-09-29T08:12:17.132" v="4"/>
        <pc:sldMkLst>
          <pc:docMk/>
          <pc:sldMk cId="4125156430" sldId="258"/>
        </pc:sldMkLst>
      </pc:sldChg>
      <pc:sldChg chg="addSp delSp modSp add mod">
        <pc:chgData name="SUN Luezhi (IMT Mines Alès / Élève)" userId="4aedf3e4-1dad-4454-a8a5-d6d5d9c5fc49" providerId="ADAL" clId="{BDCE9C17-7D94-4810-A2E0-89CC08BC7492}" dt="2023-09-29T09:34:27.128" v="417" actId="20577"/>
        <pc:sldMkLst>
          <pc:docMk/>
          <pc:sldMk cId="148784292" sldId="259"/>
        </pc:sldMkLst>
        <pc:spChg chg="mod">
          <ac:chgData name="SUN Luezhi (IMT Mines Alès / Élève)" userId="4aedf3e4-1dad-4454-a8a5-d6d5d9c5fc49" providerId="ADAL" clId="{BDCE9C17-7D94-4810-A2E0-89CC08BC7492}" dt="2023-09-29T09:24:42.319" v="267" actId="20577"/>
          <ac:spMkLst>
            <pc:docMk/>
            <pc:sldMk cId="148784292" sldId="259"/>
            <ac:spMk id="4" creationId="{FB3485A8-FCFC-FB5C-88E8-E2EC99FE4EF2}"/>
          </ac:spMkLst>
        </pc:spChg>
        <pc:spChg chg="add mod">
          <ac:chgData name="SUN Luezhi (IMT Mines Alès / Élève)" userId="4aedf3e4-1dad-4454-a8a5-d6d5d9c5fc49" providerId="ADAL" clId="{BDCE9C17-7D94-4810-A2E0-89CC08BC7492}" dt="2023-09-29T09:34:13.010" v="416" actId="14100"/>
          <ac:spMkLst>
            <pc:docMk/>
            <pc:sldMk cId="148784292" sldId="259"/>
            <ac:spMk id="5" creationId="{25565B3B-ADB2-9D6C-DDFE-0C0B81216F16}"/>
          </ac:spMkLst>
        </pc:spChg>
        <pc:spChg chg="mod">
          <ac:chgData name="SUN Luezhi (IMT Mines Alès / Élève)" userId="4aedf3e4-1dad-4454-a8a5-d6d5d9c5fc49" providerId="ADAL" clId="{BDCE9C17-7D94-4810-A2E0-89CC08BC7492}" dt="2023-09-29T09:34:27.128" v="417" actId="20577"/>
          <ac:spMkLst>
            <pc:docMk/>
            <pc:sldMk cId="148784292" sldId="259"/>
            <ac:spMk id="10" creationId="{FAF41B95-0699-1622-4DC0-E0177CD3CC51}"/>
          </ac:spMkLst>
        </pc:spChg>
        <pc:graphicFrameChg chg="add mod modGraphic">
          <ac:chgData name="SUN Luezhi (IMT Mines Alès / Élève)" userId="4aedf3e4-1dad-4454-a8a5-d6d5d9c5fc49" providerId="ADAL" clId="{BDCE9C17-7D94-4810-A2E0-89CC08BC7492}" dt="2023-09-29T09:28:00.227" v="298" actId="1076"/>
          <ac:graphicFrameMkLst>
            <pc:docMk/>
            <pc:sldMk cId="148784292" sldId="259"/>
            <ac:graphicFrameMk id="2" creationId="{4328DA73-0C7A-F946-2275-5AD5B988EA23}"/>
          </ac:graphicFrameMkLst>
        </pc:graphicFrameChg>
        <pc:graphicFrameChg chg="add mod modGraphic">
          <ac:chgData name="SUN Luezhi (IMT Mines Alès / Élève)" userId="4aedf3e4-1dad-4454-a8a5-d6d5d9c5fc49" providerId="ADAL" clId="{BDCE9C17-7D94-4810-A2E0-89CC08BC7492}" dt="2023-09-29T09:29:03.700" v="313" actId="207"/>
          <ac:graphicFrameMkLst>
            <pc:docMk/>
            <pc:sldMk cId="148784292" sldId="259"/>
            <ac:graphicFrameMk id="3" creationId="{AA28A2BC-3E50-7560-8C1E-A5AD23491191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8:18.787" v="303" actId="1076"/>
          <ac:graphicFrameMkLst>
            <pc:docMk/>
            <pc:sldMk cId="148784292" sldId="259"/>
            <ac:graphicFrameMk id="8" creationId="{21979673-7788-ABD5-093C-2A77BE5E2C56}"/>
          </ac:graphicFrameMkLst>
        </pc:graphicFrameChg>
        <pc:graphicFrameChg chg="del mod">
          <ac:chgData name="SUN Luezhi (IMT Mines Alès / Élève)" userId="4aedf3e4-1dad-4454-a8a5-d6d5d9c5fc49" providerId="ADAL" clId="{BDCE9C17-7D94-4810-A2E0-89CC08BC7492}" dt="2023-09-29T09:28:35.352" v="307" actId="478"/>
          <ac:graphicFrameMkLst>
            <pc:docMk/>
            <pc:sldMk cId="148784292" sldId="259"/>
            <ac:graphicFrameMk id="9" creationId="{BED8168D-F00D-C1DE-67BD-15460E93E3B0}"/>
          </ac:graphicFrameMkLst>
        </pc:graphicFrameChg>
        <pc:graphicFrameChg chg="del">
          <ac:chgData name="SUN Luezhi (IMT Mines Alès / Élève)" userId="4aedf3e4-1dad-4454-a8a5-d6d5d9c5fc49" providerId="ADAL" clId="{BDCE9C17-7D94-4810-A2E0-89CC08BC7492}" dt="2023-09-29T09:27:47.558" v="296" actId="478"/>
          <ac:graphicFrameMkLst>
            <pc:docMk/>
            <pc:sldMk cId="148784292" sldId="259"/>
            <ac:graphicFrameMk id="11" creationId="{6CCA419E-9AC9-ABB3-52DF-25C07F75AF61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8:06.659" v="300" actId="1076"/>
          <ac:graphicFrameMkLst>
            <pc:docMk/>
            <pc:sldMk cId="148784292" sldId="259"/>
            <ac:graphicFrameMk id="19" creationId="{6F551212-17D8-746C-9D4C-88ACB99CFF23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8:58.617" v="312" actId="20577"/>
          <ac:graphicFrameMkLst>
            <pc:docMk/>
            <pc:sldMk cId="148784292" sldId="259"/>
            <ac:graphicFrameMk id="25" creationId="{FF78C30D-450C-4DFB-C4B3-792618051EDC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9:30.413" v="359" actId="20577"/>
          <ac:graphicFrameMkLst>
            <pc:docMk/>
            <pc:sldMk cId="148784292" sldId="259"/>
            <ac:graphicFrameMk id="31" creationId="{F17A0474-6FAB-13F2-42A8-1AA3B9B9552E}"/>
          </ac:graphicFrameMkLst>
        </pc:graphicFrameChg>
      </pc:sldChg>
    </pc:docChg>
  </pc:docChgLst>
  <pc:docChgLst>
    <pc:chgData name="SUN Luezhi (IMT Mines Alès / Élève)" userId="S::luezhi.sun@mines-ales.org::4aedf3e4-1dad-4454-a8a5-d6d5d9c5fc49" providerId="AD" clId="Web-{04A95551-8CBF-72B1-7AE7-2E5B7F6AB746}"/>
    <pc:docChg chg="delSld">
      <pc:chgData name="SUN Luezhi (IMT Mines Alès / Élève)" userId="S::luezhi.sun@mines-ales.org::4aedf3e4-1dad-4454-a8a5-d6d5d9c5fc49" providerId="AD" clId="Web-{04A95551-8CBF-72B1-7AE7-2E5B7F6AB746}" dt="2023-10-05T08:20:15.949" v="0"/>
      <pc:docMkLst>
        <pc:docMk/>
      </pc:docMkLst>
      <pc:sldChg chg="del">
        <pc:chgData name="SUN Luezhi (IMT Mines Alès / Élève)" userId="S::luezhi.sun@mines-ales.org::4aedf3e4-1dad-4454-a8a5-d6d5d9c5fc49" providerId="AD" clId="Web-{04A95551-8CBF-72B1-7AE7-2E5B7F6AB746}" dt="2023-10-05T08:20:15.949" v="0"/>
        <pc:sldMkLst>
          <pc:docMk/>
          <pc:sldMk cId="412515643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CONFIG GAUCHE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ED8168D-F00D-C1DE-67BD-15460E9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33620"/>
              </p:ext>
            </p:extLst>
          </p:nvPr>
        </p:nvGraphicFramePr>
        <p:xfrm>
          <a:off x="7720723" y="3174084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rgbClr val="FF0000"/>
                          </a:solidFill>
                        </a:rPr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err="1">
                <a:solidFill>
                  <a:srgbClr val="FF0000"/>
                </a:solidFill>
              </a:rPr>
              <a:t>Pygame</a:t>
            </a:r>
            <a:r>
              <a:rPr lang="fr-FR" sz="3600" b="1"/>
              <a:t>– </a:t>
            </a:r>
            <a:r>
              <a:rPr lang="fr-FR" sz="3600" b="1">
                <a:solidFill>
                  <a:schemeClr val="accent1"/>
                </a:solidFill>
              </a:rPr>
              <a:t>Sysm@p </a:t>
            </a:r>
            <a:r>
              <a:rPr lang="fr-FR" sz="3600" b="1"/>
              <a:t>: </a:t>
            </a:r>
            <a:r>
              <a:rPr lang="fr-FR" sz="3600" b="1" err="1"/>
              <a:t>corrspondance</a:t>
            </a:r>
            <a:r>
              <a:rPr lang="fr-FR" sz="3600" b="1"/>
              <a:t> : boutons</a:t>
            </a:r>
          </a:p>
        </p:txBody>
      </p:sp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6CCA419E-9AC9-ABB3-52DF-25C07F75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35310"/>
              </p:ext>
            </p:extLst>
          </p:nvPr>
        </p:nvGraphicFramePr>
        <p:xfrm>
          <a:off x="1803299" y="3174084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rgbClr val="FF0000"/>
                          </a:solidFill>
                        </a:rPr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aphicFrame>
        <p:nvGraphicFramePr>
          <p:cNvPr id="8" name="Tableau 11">
            <a:extLst>
              <a:ext uri="{FF2B5EF4-FFF2-40B4-BE49-F238E27FC236}">
                <a16:creationId xmlns:a16="http://schemas.microsoft.com/office/drawing/2014/main" id="{21979673-7788-ABD5-093C-2A77BE5E2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59165"/>
              </p:ext>
            </p:extLst>
          </p:nvPr>
        </p:nvGraphicFramePr>
        <p:xfrm>
          <a:off x="342231" y="2180939"/>
          <a:ext cx="52015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46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1 </a:t>
                      </a:r>
                      <a:r>
                        <a:rPr lang="fr-FR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0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2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3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19" name="Tableau 11">
            <a:extLst>
              <a:ext uri="{FF2B5EF4-FFF2-40B4-BE49-F238E27FC236}">
                <a16:creationId xmlns:a16="http://schemas.microsoft.com/office/drawing/2014/main" id="{6F551212-17D8-746C-9D4C-88ACB99CF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40540"/>
              </p:ext>
            </p:extLst>
          </p:nvPr>
        </p:nvGraphicFramePr>
        <p:xfrm>
          <a:off x="342231" y="4419101"/>
          <a:ext cx="520153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46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438462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accent1"/>
                          </a:solidFill>
                        </a:rPr>
                        <a:t>Lumière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accent1"/>
                          </a:solidFill>
                        </a:rPr>
                        <a:t>Caméra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accent1"/>
                          </a:solidFill>
                        </a:rPr>
                        <a:t>Mode prélèvement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25" name="Tableau 11">
            <a:extLst>
              <a:ext uri="{FF2B5EF4-FFF2-40B4-BE49-F238E27FC236}">
                <a16:creationId xmlns:a16="http://schemas.microsoft.com/office/drawing/2014/main" id="{FF78C30D-450C-4DFB-C4B3-792618051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50120"/>
              </p:ext>
            </p:extLst>
          </p:nvPr>
        </p:nvGraphicFramePr>
        <p:xfrm>
          <a:off x="6096000" y="2180939"/>
          <a:ext cx="574132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74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3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2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1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31" name="Tableau 11">
            <a:extLst>
              <a:ext uri="{FF2B5EF4-FFF2-40B4-BE49-F238E27FC236}">
                <a16:creationId xmlns:a16="http://schemas.microsoft.com/office/drawing/2014/main" id="{F17A0474-6FAB-13F2-42A8-1AA3B9B9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82103"/>
              </p:ext>
            </p:extLst>
          </p:nvPr>
        </p:nvGraphicFramePr>
        <p:xfrm>
          <a:off x="6095999" y="4419101"/>
          <a:ext cx="574132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74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accent1"/>
                          </a:solidFill>
                        </a:rPr>
                        <a:t>Macro-repliement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Macro-position zéro 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 frotti/poussière 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C626F507-C439-AE5E-3150-4D8367557108}"/>
              </a:ext>
            </a:extLst>
          </p:cNvPr>
          <p:cNvSpPr txBox="1"/>
          <p:nvPr/>
        </p:nvSpPr>
        <p:spPr>
          <a:xfrm>
            <a:off x="342233" y="5627040"/>
            <a:ext cx="389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P : bouton-poussoir</a:t>
            </a:r>
          </a:p>
          <a:p>
            <a:r>
              <a:rPr lang="fr-FR" sz="2800" b="1"/>
              <a:t>S : interrupteur bouton</a:t>
            </a:r>
          </a:p>
        </p:txBody>
      </p:sp>
    </p:spTree>
    <p:extLst>
      <p:ext uri="{BB962C8B-B14F-4D97-AF65-F5344CB8AC3E}">
        <p14:creationId xmlns:p14="http://schemas.microsoft.com/office/powerpoint/2010/main" val="427033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CONFIG DROITE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err="1">
                <a:solidFill>
                  <a:srgbClr val="FF0000"/>
                </a:solidFill>
              </a:rPr>
              <a:t>Pygame</a:t>
            </a:r>
            <a:r>
              <a:rPr lang="fr-FR" sz="3600" b="1"/>
              <a:t>– </a:t>
            </a:r>
            <a:r>
              <a:rPr lang="fr-FR" sz="3600" b="1">
                <a:solidFill>
                  <a:schemeClr val="accent1"/>
                </a:solidFill>
              </a:rPr>
              <a:t>Sysm@p </a:t>
            </a:r>
            <a:r>
              <a:rPr lang="fr-FR" sz="3600" b="1"/>
              <a:t>: </a:t>
            </a:r>
            <a:r>
              <a:rPr lang="fr-FR" sz="3600" b="1" err="1"/>
              <a:t>corrspondance</a:t>
            </a:r>
            <a:r>
              <a:rPr lang="fr-FR" sz="3600" b="1"/>
              <a:t> : boutons</a:t>
            </a:r>
          </a:p>
        </p:txBody>
      </p:sp>
      <p:graphicFrame>
        <p:nvGraphicFramePr>
          <p:cNvPr id="8" name="Tableau 11">
            <a:extLst>
              <a:ext uri="{FF2B5EF4-FFF2-40B4-BE49-F238E27FC236}">
                <a16:creationId xmlns:a16="http://schemas.microsoft.com/office/drawing/2014/main" id="{21979673-7788-ABD5-093C-2A77BE5E2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01105"/>
              </p:ext>
            </p:extLst>
          </p:nvPr>
        </p:nvGraphicFramePr>
        <p:xfrm>
          <a:off x="6365890" y="2180939"/>
          <a:ext cx="52015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46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3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2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1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19" name="Tableau 11">
            <a:extLst>
              <a:ext uri="{FF2B5EF4-FFF2-40B4-BE49-F238E27FC236}">
                <a16:creationId xmlns:a16="http://schemas.microsoft.com/office/drawing/2014/main" id="{6F551212-17D8-746C-9D4C-88ACB99CF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21089"/>
              </p:ext>
            </p:extLst>
          </p:nvPr>
        </p:nvGraphicFramePr>
        <p:xfrm>
          <a:off x="6365890" y="4419101"/>
          <a:ext cx="520153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46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438462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accent1"/>
                          </a:solidFill>
                        </a:rPr>
                        <a:t>Mode prélèvement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accent1"/>
                          </a:solidFill>
                        </a:rPr>
                        <a:t>Caméra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>
                          <a:solidFill>
                            <a:schemeClr val="accent1"/>
                          </a:solidFill>
                        </a:rPr>
                        <a:t>Lumière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25" name="Tableau 11">
            <a:extLst>
              <a:ext uri="{FF2B5EF4-FFF2-40B4-BE49-F238E27FC236}">
                <a16:creationId xmlns:a16="http://schemas.microsoft.com/office/drawing/2014/main" id="{FF78C30D-450C-4DFB-C4B3-792618051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81811"/>
              </p:ext>
            </p:extLst>
          </p:nvPr>
        </p:nvGraphicFramePr>
        <p:xfrm>
          <a:off x="354678" y="2180939"/>
          <a:ext cx="574132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74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1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2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3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31" name="Tableau 11">
            <a:extLst>
              <a:ext uri="{FF2B5EF4-FFF2-40B4-BE49-F238E27FC236}">
                <a16:creationId xmlns:a16="http://schemas.microsoft.com/office/drawing/2014/main" id="{F17A0474-6FAB-13F2-42A8-1AA3B9B9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54523"/>
              </p:ext>
            </p:extLst>
          </p:nvPr>
        </p:nvGraphicFramePr>
        <p:xfrm>
          <a:off x="354678" y="4419101"/>
          <a:ext cx="574132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74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accent1"/>
                          </a:solidFill>
                        </a:rPr>
                        <a:t>Macro frotti/poussière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accent1"/>
                          </a:solidFill>
                        </a:rPr>
                        <a:t>Macro-position zéro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Macro-repliement 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2" name="Tableau 9">
            <a:extLst>
              <a:ext uri="{FF2B5EF4-FFF2-40B4-BE49-F238E27FC236}">
                <a16:creationId xmlns:a16="http://schemas.microsoft.com/office/drawing/2014/main" id="{4328DA73-0C7A-F946-2275-5AD5B988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49329"/>
              </p:ext>
            </p:extLst>
          </p:nvPr>
        </p:nvGraphicFramePr>
        <p:xfrm>
          <a:off x="7720722" y="3174084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rgbClr val="FF0000"/>
                          </a:solidFill>
                        </a:rPr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aphicFrame>
        <p:nvGraphicFramePr>
          <p:cNvPr id="3" name="Tableau 9">
            <a:extLst>
              <a:ext uri="{FF2B5EF4-FFF2-40B4-BE49-F238E27FC236}">
                <a16:creationId xmlns:a16="http://schemas.microsoft.com/office/drawing/2014/main" id="{AA28A2BC-3E50-7560-8C1E-A5AD23491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34974"/>
              </p:ext>
            </p:extLst>
          </p:nvPr>
        </p:nvGraphicFramePr>
        <p:xfrm>
          <a:off x="1979404" y="3174084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rgbClr val="FF0000"/>
                          </a:solidFill>
                        </a:rPr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5565B3B-ADB2-9D6C-DDFE-0C0B81216F16}"/>
              </a:ext>
            </a:extLst>
          </p:cNvPr>
          <p:cNvSpPr txBox="1"/>
          <p:nvPr/>
        </p:nvSpPr>
        <p:spPr>
          <a:xfrm>
            <a:off x="342233" y="5627040"/>
            <a:ext cx="389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P : bouton-poussoir</a:t>
            </a:r>
          </a:p>
          <a:p>
            <a:r>
              <a:rPr lang="fr-FR" sz="2800" b="1"/>
              <a:t>S : interrupteur bouton</a:t>
            </a:r>
          </a:p>
        </p:txBody>
      </p:sp>
    </p:spTree>
    <p:extLst>
      <p:ext uri="{BB962C8B-B14F-4D97-AF65-F5344CB8AC3E}">
        <p14:creationId xmlns:p14="http://schemas.microsoft.com/office/powerpoint/2010/main" val="1487842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178</Words>
  <Application>Microsoft Office PowerPoint</Application>
  <PresentationFormat>Grand écran</PresentationFormat>
  <Paragraphs>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SUN Luezhi (IMT Mines Alès / Élève)</cp:lastModifiedBy>
  <cp:revision>6</cp:revision>
  <dcterms:created xsi:type="dcterms:W3CDTF">2023-09-29T07:57:30Z</dcterms:created>
  <dcterms:modified xsi:type="dcterms:W3CDTF">2024-02-26T16:49:52Z</dcterms:modified>
</cp:coreProperties>
</file>