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58FE8-5369-4699-9113-56C80531C405}" v="1" dt="2023-09-29T07:39:1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Luezhi (IMT Mines Alès / Élève)" userId="4aedf3e4-1dad-4454-a8a5-d6d5d9c5fc49" providerId="ADAL" clId="{02B58FE8-5369-4699-9113-56C80531C405}"/>
    <pc:docChg chg="addSld modSld">
      <pc:chgData name="SUN Luezhi (IMT Mines Alès / Élève)" userId="4aedf3e4-1dad-4454-a8a5-d6d5d9c5fc49" providerId="ADAL" clId="{02B58FE8-5369-4699-9113-56C80531C405}" dt="2023-09-29T07:42:55.728" v="48" actId="20577"/>
      <pc:docMkLst>
        <pc:docMk/>
      </pc:docMkLst>
      <pc:sldChg chg="modSp add mod">
        <pc:chgData name="SUN Luezhi (IMT Mines Alès / Élève)" userId="4aedf3e4-1dad-4454-a8a5-d6d5d9c5fc49" providerId="ADAL" clId="{02B58FE8-5369-4699-9113-56C80531C405}" dt="2023-09-29T07:42:55.728" v="48" actId="20577"/>
        <pc:sldMkLst>
          <pc:docMk/>
          <pc:sldMk cId="4125156430" sldId="257"/>
        </pc:sldMkLst>
        <pc:spChg chg="mod">
          <ac:chgData name="SUN Luezhi (IMT Mines Alès / Élève)" userId="4aedf3e4-1dad-4454-a8a5-d6d5d9c5fc49" providerId="ADAL" clId="{02B58FE8-5369-4699-9113-56C80531C405}" dt="2023-09-29T07:42:01.491" v="12" actId="20577"/>
          <ac:spMkLst>
            <pc:docMk/>
            <pc:sldMk cId="4125156430" sldId="257"/>
            <ac:spMk id="4" creationId="{FB3485A8-FCFC-FB5C-88E8-E2EC99FE4EF2}"/>
          </ac:spMkLst>
        </pc:spChg>
        <pc:graphicFrameChg chg="modGraphic">
          <ac:chgData name="SUN Luezhi (IMT Mines Alès / Élève)" userId="4aedf3e4-1dad-4454-a8a5-d6d5d9c5fc49" providerId="ADAL" clId="{02B58FE8-5369-4699-9113-56C80531C405}" dt="2023-09-29T07:42:55.728" v="48" actId="20577"/>
          <ac:graphicFrameMkLst>
            <pc:docMk/>
            <pc:sldMk cId="4125156430" sldId="257"/>
            <ac:graphicFrameMk id="9" creationId="{BED8168D-F00D-C1DE-67BD-15460E93E3B0}"/>
          </ac:graphicFrameMkLst>
        </pc:graphicFrameChg>
        <pc:graphicFrameChg chg="modGraphic">
          <ac:chgData name="SUN Luezhi (IMT Mines Alès / Élève)" userId="4aedf3e4-1dad-4454-a8a5-d6d5d9c5fc49" providerId="ADAL" clId="{02B58FE8-5369-4699-9113-56C80531C405}" dt="2023-09-29T07:42:25.740" v="30" actId="20577"/>
          <ac:graphicFrameMkLst>
            <pc:docMk/>
            <pc:sldMk cId="4125156430" sldId="257"/>
            <ac:graphicFrameMk id="11" creationId="{6CCA419E-9AC9-ABB3-52DF-25C07F75AF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9320B-FAE5-59BA-00C1-4917D9D1A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58125B-0C08-3EF8-432B-8E7325B2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A399E-2F0C-B851-676A-3F2E138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85126-D52F-AAD3-81C4-C5773C2B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D0CE7-5475-48D3-5F8D-DEBE0558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8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CFF7D-F203-6E7D-A5B9-4CE05F88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DF7A8-40C9-FF01-6ED1-E7923403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4B051-A71D-0094-FA2C-3865935B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4BC6A-3DD5-2CC5-41A5-72D9B07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DFE76-178D-F69A-42C8-22201D60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DF475D-4AD6-A842-8A12-1C956DBA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0B0E61-E13A-EBF0-81B7-53053DE9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F50DD-D0D8-368D-30CC-84F212A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C103E-2B3F-9B14-BA17-40B730D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5F99F-C88B-A5DB-DA71-3E917922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B7CA5-88E7-8925-932A-3B943AA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5468-A26D-B1AB-17D1-A5EC62B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2D1E2-CEA5-7C40-62C4-46882259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99D3E-AAF4-E308-169B-BBDA6B3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B1F0A-DE7A-95AB-6B09-F358CAC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B06AF-E3B3-C041-C8BF-C6937F01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0A0B4-0EF3-6210-B8B9-9C8F1609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7691C-A3D1-E3CF-1C98-1723D4C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4FE09-F567-C07F-F9E1-7C07341E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A6F44-162F-2FC8-73F3-C52A4E3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D4107-11A5-4DDF-378B-872E74E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0AB9E-2C7C-8B80-E61B-C671B1A9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FB89C-9A0C-115F-6A5B-884F9222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304493-A405-B4D7-6FC8-ADE3185C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EFBDF9-02E2-4989-4397-86B49871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4730A-206B-A015-42C6-BE65E20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0E0D-0629-EC49-BA1D-7CB1B50C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091A86-EFC4-7A49-1908-7CEB2122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1FEB4B-E754-4060-33FE-1D822D6F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08A5FD-596E-3CD4-3749-2F916D118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A2C1A8-6C8C-3C62-FF89-7E72DADEC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8624F-81B0-0293-4EF2-0CDB8FB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299164-9204-994D-C7D8-6962AD6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3736A7-2BD1-2467-F76E-06E04F6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08CAA-A503-114C-2BB3-0206EBE8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AFA9D9-8B17-5B8E-F75D-6DFEFE89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A7D85D-0832-7E03-EDFE-189FBD5A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589BA-3954-C122-70BF-1CC5858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9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62718A-FB3D-B5AB-F888-0C1AF0C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BD1364-AD6E-3492-CAD7-0FD1F56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4EB0E-F7E7-49FA-6513-98C6166B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7D4EA-991B-A150-7489-03E9084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179EF-464D-93DF-E3DB-0D780603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710C31-FACC-F7BE-0B5F-283D86DF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19CE9-3858-B3F0-2ED9-AB3AFE3C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33243-548B-7933-C560-F984567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84834-DBA4-876C-CA1B-9904357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0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25714-F6CE-B85B-B65A-BB87192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0EFA9D-B64A-1662-133C-D8D86E9B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5E2077-F1C3-7676-781B-269870DDB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640FD-C7B3-4310-29A0-6D9E43E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220CD-396B-7767-1CBD-95CB860D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0A03B1-BB89-956A-8E91-825CFEE2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5D2FF-019B-62F4-93EE-DFBBF3E6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5FE01-9F0E-B15E-53F7-83205575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975B3-C210-5FD1-1E3C-25B16BF1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7151F-EE18-43A6-5AB9-57573A9D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64F85-3B93-C306-3BDE-015C7380C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01286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5339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5914"/>
              </p:ext>
            </p:extLst>
          </p:nvPr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1919"/>
              </p:ext>
            </p:extLst>
          </p:nvPr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A4ADF-9E79-E877-2C63-8EF0CCEC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D0E632-0B17-E251-9BF6-622BC1159672}"/>
              </a:ext>
            </a:extLst>
          </p:cNvPr>
          <p:cNvSpPr txBox="1"/>
          <p:nvPr/>
        </p:nvSpPr>
        <p:spPr>
          <a:xfrm>
            <a:off x="210258" y="240237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D7B315F3-69C0-A9D1-4D1B-03B62DD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01898"/>
              </p:ext>
            </p:extLst>
          </p:nvPr>
        </p:nvGraphicFramePr>
        <p:xfrm>
          <a:off x="8051829" y="3836758"/>
          <a:ext cx="3675117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039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stockage3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 zéro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Macro-frottis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BB50F082-D825-1F09-C655-253ACEAF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06132"/>
              </p:ext>
            </p:extLst>
          </p:nvPr>
        </p:nvGraphicFramePr>
        <p:xfrm>
          <a:off x="358454" y="3867238"/>
          <a:ext cx="3320982" cy="104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994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14768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99220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outil1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éclairage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Mode prélèvement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036981-54F2-2815-63E0-487347BBB870}"/>
              </a:ext>
            </a:extLst>
          </p:cNvPr>
          <p:cNvGrpSpPr/>
          <p:nvPr/>
        </p:nvGrpSpPr>
        <p:grpSpPr>
          <a:xfrm>
            <a:off x="8197084" y="763457"/>
            <a:ext cx="3529862" cy="2198417"/>
            <a:chOff x="8547830" y="1469486"/>
            <a:chExt cx="35298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A79B987-EC00-2D3B-908E-3EFD1AAF1B5F}"/>
                </a:ext>
              </a:extLst>
            </p:cNvPr>
            <p:cNvSpPr txBox="1"/>
            <p:nvPr/>
          </p:nvSpPr>
          <p:spPr>
            <a:xfrm>
              <a:off x="10169886" y="2207494"/>
              <a:ext cx="159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gauche-droite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F82083D-5423-6726-727C-F4BD4A4E757F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04EECED-0003-EAA0-969E-54243B658A3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7564780-C213-1B8C-603E-494FFABAA806}"/>
                </a:ext>
              </a:extLst>
            </p:cNvPr>
            <p:cNvSpPr txBox="1"/>
            <p:nvPr/>
          </p:nvSpPr>
          <p:spPr>
            <a:xfrm>
              <a:off x="9777953" y="3113905"/>
              <a:ext cx="142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avant-arrière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513A13F-C3BF-BC05-E8B6-37006FA58B5E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F78AA0B-ECF9-E1D7-A6C0-6FF2B0DEC866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855C49D-7A98-1D9C-521E-D0528D28DCF6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62D7CDF-4A78-D61B-959E-D922F76414CE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31C55D7-3006-BCF6-FBE6-455CDF39B398}"/>
                </a:ext>
              </a:extLst>
            </p:cNvPr>
            <p:cNvSpPr txBox="1"/>
            <p:nvPr/>
          </p:nvSpPr>
          <p:spPr>
            <a:xfrm>
              <a:off x="10091197" y="1469486"/>
              <a:ext cx="19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base gauche-droite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8AEB17AE-A0E5-3647-4683-34359F23E503}"/>
              </a:ext>
            </a:extLst>
          </p:cNvPr>
          <p:cNvSpPr/>
          <p:nvPr/>
        </p:nvSpPr>
        <p:spPr>
          <a:xfrm>
            <a:off x="8922655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9B5B3AED-10E7-40C9-73A2-42C8F0B1891C}"/>
              </a:ext>
            </a:extLst>
          </p:cNvPr>
          <p:cNvSpPr/>
          <p:nvPr/>
        </p:nvSpPr>
        <p:spPr>
          <a:xfrm flipH="1">
            <a:off x="8474412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6B575F83-5E3D-2424-999A-EB3066020F04}"/>
              </a:ext>
            </a:extLst>
          </p:cNvPr>
          <p:cNvSpPr/>
          <p:nvPr/>
        </p:nvSpPr>
        <p:spPr>
          <a:xfrm>
            <a:off x="8531190" y="1861161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293CF74E-BF67-B093-636C-E300C9CE94DD}"/>
              </a:ext>
            </a:extLst>
          </p:cNvPr>
          <p:cNvSpPr/>
          <p:nvPr/>
        </p:nvSpPr>
        <p:spPr>
          <a:xfrm>
            <a:off x="9070077" y="1326707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8746289-6935-B434-4422-5F39756535B8}"/>
              </a:ext>
            </a:extLst>
          </p:cNvPr>
          <p:cNvGrpSpPr/>
          <p:nvPr/>
        </p:nvGrpSpPr>
        <p:grpSpPr>
          <a:xfrm>
            <a:off x="3855481" y="1881453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A73F16C1-81AA-BF22-6E0E-3AED82694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2B41EC4E-43B0-F23C-FA5C-9851B7DAC15E}"/>
                </a:ext>
              </a:extLst>
            </p:cNvPr>
            <p:cNvSpPr txBox="1"/>
            <p:nvPr/>
          </p:nvSpPr>
          <p:spPr>
            <a:xfrm>
              <a:off x="6429800" y="2085094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descendre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41D260-5FD3-DEEA-EA1A-1357F1CB1CBE}"/>
                </a:ext>
              </a:extLst>
            </p:cNvPr>
            <p:cNvSpPr txBox="1"/>
            <p:nvPr/>
          </p:nvSpPr>
          <p:spPr>
            <a:xfrm>
              <a:off x="5627388" y="475026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monter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793CF78-02B1-D579-AB26-B381E646EE46}"/>
                </a:ext>
              </a:extLst>
            </p:cNvPr>
            <p:cNvSpPr txBox="1"/>
            <p:nvPr/>
          </p:nvSpPr>
          <p:spPr>
            <a:xfrm>
              <a:off x="6584677" y="2799419"/>
              <a:ext cx="141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droite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C299A0E-199A-CA63-921D-8596C2D50B51}"/>
                </a:ext>
              </a:extLst>
            </p:cNvPr>
            <p:cNvSpPr txBox="1"/>
            <p:nvPr/>
          </p:nvSpPr>
          <p:spPr>
            <a:xfrm>
              <a:off x="4150273" y="2812743"/>
              <a:ext cx="1681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gauche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8F999E-93AC-FC07-1E8C-A0CB17EE6A75}"/>
                </a:ext>
              </a:extLst>
            </p:cNvPr>
            <p:cNvSpPr/>
            <p:nvPr/>
          </p:nvSpPr>
          <p:spPr>
            <a:xfrm>
              <a:off x="6580383" y="5632934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DB283C3-584A-36FC-93BE-89A113CDEE97}"/>
              </a:ext>
            </a:extLst>
          </p:cNvPr>
          <p:cNvGrpSpPr/>
          <p:nvPr/>
        </p:nvGrpSpPr>
        <p:grpSpPr>
          <a:xfrm>
            <a:off x="8093386" y="5062831"/>
            <a:ext cx="2015181" cy="1472781"/>
            <a:chOff x="8472768" y="5363918"/>
            <a:chExt cx="2015181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35230433-848C-E6F9-06BA-1BF7CC5E5065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1C479D5-29A9-FB67-70F6-E06D7A8CE804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AC99961-001F-60A8-1B00-A999E79AAA7A}"/>
                </a:ext>
              </a:extLst>
            </p:cNvPr>
            <p:cNvSpPr txBox="1"/>
            <p:nvPr/>
          </p:nvSpPr>
          <p:spPr>
            <a:xfrm>
              <a:off x="847276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05F165E-D2F7-10BF-205C-F1306BB77607}"/>
                </a:ext>
              </a:extLst>
            </p:cNvPr>
            <p:cNvSpPr txBox="1"/>
            <p:nvPr/>
          </p:nvSpPr>
          <p:spPr>
            <a:xfrm>
              <a:off x="8738611" y="5883020"/>
              <a:ext cx="174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Ouverture pince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B6A441FB-5CDD-671F-D259-1C970625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5" y="1049437"/>
            <a:ext cx="3207071" cy="22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DROITE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60793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bt_15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9795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/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/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C469-F550-BD00-F188-D4A6AF70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FA2FD4-F65F-3BBA-8F12-2B2C78EDED82}"/>
              </a:ext>
            </a:extLst>
          </p:cNvPr>
          <p:cNvSpPr txBox="1"/>
          <p:nvPr/>
        </p:nvSpPr>
        <p:spPr>
          <a:xfrm>
            <a:off x="210258" y="240237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DROITE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AEA8F25E-42B6-A6CD-1872-512FF381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99578"/>
              </p:ext>
            </p:extLst>
          </p:nvPr>
        </p:nvGraphicFramePr>
        <p:xfrm>
          <a:off x="65279" y="3500086"/>
          <a:ext cx="3675117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039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stockage1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Macro-frottis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 zéro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76DC472F-452A-BC64-F858-1B8260118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67492"/>
              </p:ext>
            </p:extLst>
          </p:nvPr>
        </p:nvGraphicFramePr>
        <p:xfrm>
          <a:off x="8239101" y="3534553"/>
          <a:ext cx="3320982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120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88336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outil3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Mode prélèvement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éclairage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E6856CBA-617A-59BA-C55D-5026BB42C465}"/>
              </a:ext>
            </a:extLst>
          </p:cNvPr>
          <p:cNvGrpSpPr/>
          <p:nvPr/>
        </p:nvGrpSpPr>
        <p:grpSpPr>
          <a:xfrm>
            <a:off x="8197084" y="763457"/>
            <a:ext cx="3529862" cy="2198417"/>
            <a:chOff x="8547830" y="1469486"/>
            <a:chExt cx="35298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5D44C9-10C0-6064-9FDD-51C191A6F958}"/>
                </a:ext>
              </a:extLst>
            </p:cNvPr>
            <p:cNvSpPr txBox="1"/>
            <p:nvPr/>
          </p:nvSpPr>
          <p:spPr>
            <a:xfrm>
              <a:off x="10169886" y="2207494"/>
              <a:ext cx="159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gauche-droite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F9FDB67-1EDC-6C06-69D9-0ED08B49B64C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63DC37-F164-CFFC-8A1C-16DA21D84C81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063A873-0C66-1FBA-187F-D4199B9824ED}"/>
                </a:ext>
              </a:extLst>
            </p:cNvPr>
            <p:cNvSpPr txBox="1"/>
            <p:nvPr/>
          </p:nvSpPr>
          <p:spPr>
            <a:xfrm>
              <a:off x="9777953" y="3113905"/>
              <a:ext cx="142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avant-arrière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95F19B3-9145-CFBA-AD50-ACE0B91EF80C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84CEA8-611B-9077-5A21-C018C9399F4A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2EDE50B-45D9-BAFB-B0DA-9AD17C8C4722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3B0933E-6E83-20BF-7655-10B8B417FFF8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FCC136F-B63E-3809-C414-178F53CBCB05}"/>
                </a:ext>
              </a:extLst>
            </p:cNvPr>
            <p:cNvSpPr txBox="1"/>
            <p:nvPr/>
          </p:nvSpPr>
          <p:spPr>
            <a:xfrm>
              <a:off x="10091197" y="1469486"/>
              <a:ext cx="19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base gauche-droite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85EA4F32-1AEF-BBAD-1C50-6B725DFB5E00}"/>
              </a:ext>
            </a:extLst>
          </p:cNvPr>
          <p:cNvSpPr/>
          <p:nvPr/>
        </p:nvSpPr>
        <p:spPr>
          <a:xfrm>
            <a:off x="8922655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8262520-6EBE-EA05-8370-D73EEB04F673}"/>
              </a:ext>
            </a:extLst>
          </p:cNvPr>
          <p:cNvSpPr/>
          <p:nvPr/>
        </p:nvSpPr>
        <p:spPr>
          <a:xfrm flipH="1">
            <a:off x="8474412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677BAB16-6158-E4AC-74F8-B97F6138D338}"/>
              </a:ext>
            </a:extLst>
          </p:cNvPr>
          <p:cNvSpPr/>
          <p:nvPr/>
        </p:nvSpPr>
        <p:spPr>
          <a:xfrm>
            <a:off x="8531190" y="1861161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C85D4100-8BAA-899E-AC72-655A1C16D751}"/>
              </a:ext>
            </a:extLst>
          </p:cNvPr>
          <p:cNvSpPr/>
          <p:nvPr/>
        </p:nvSpPr>
        <p:spPr>
          <a:xfrm>
            <a:off x="9070077" y="1326707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FB9F68B-848E-018C-F2F2-CA6DCD6E909D}"/>
              </a:ext>
            </a:extLst>
          </p:cNvPr>
          <p:cNvGrpSpPr/>
          <p:nvPr/>
        </p:nvGrpSpPr>
        <p:grpSpPr>
          <a:xfrm>
            <a:off x="3855481" y="1881453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4C24D10C-22C3-FB07-5357-4B91FAAE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5F209A9-9477-E345-E97C-93D3FF22B11E}"/>
                </a:ext>
              </a:extLst>
            </p:cNvPr>
            <p:cNvSpPr txBox="1"/>
            <p:nvPr/>
          </p:nvSpPr>
          <p:spPr>
            <a:xfrm>
              <a:off x="6429800" y="2085094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descendre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2AD6C4F-07A1-389A-DC95-39E3D222A47A}"/>
                </a:ext>
              </a:extLst>
            </p:cNvPr>
            <p:cNvSpPr txBox="1"/>
            <p:nvPr/>
          </p:nvSpPr>
          <p:spPr>
            <a:xfrm>
              <a:off x="5627388" y="475026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monter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88F7071-7898-EF15-EA7F-5D792F8A0653}"/>
                </a:ext>
              </a:extLst>
            </p:cNvPr>
            <p:cNvSpPr txBox="1"/>
            <p:nvPr/>
          </p:nvSpPr>
          <p:spPr>
            <a:xfrm>
              <a:off x="6584677" y="2799419"/>
              <a:ext cx="141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droite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38B139D-F272-F5F7-B53B-749950BF4F68}"/>
                </a:ext>
              </a:extLst>
            </p:cNvPr>
            <p:cNvSpPr txBox="1"/>
            <p:nvPr/>
          </p:nvSpPr>
          <p:spPr>
            <a:xfrm>
              <a:off x="4150273" y="2812743"/>
              <a:ext cx="1681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gauche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AB7844-D442-5512-21D4-1366B1964EF9}"/>
                </a:ext>
              </a:extLst>
            </p:cNvPr>
            <p:cNvSpPr/>
            <p:nvPr/>
          </p:nvSpPr>
          <p:spPr>
            <a:xfrm>
              <a:off x="6580383" y="5632934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FE2976E-70A7-9E80-13FB-772FCC244AF2}"/>
              </a:ext>
            </a:extLst>
          </p:cNvPr>
          <p:cNvGrpSpPr/>
          <p:nvPr/>
        </p:nvGrpSpPr>
        <p:grpSpPr>
          <a:xfrm>
            <a:off x="8093386" y="5062831"/>
            <a:ext cx="2015181" cy="1472781"/>
            <a:chOff x="8472768" y="5363918"/>
            <a:chExt cx="2015181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1C88799A-8A62-91DC-9021-96A2FC11AB48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291FA9A-A306-8A55-76D3-57828AEC200C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00AF355-19A0-5DB8-DDCC-7C6442F179F0}"/>
                </a:ext>
              </a:extLst>
            </p:cNvPr>
            <p:cNvSpPr txBox="1"/>
            <p:nvPr/>
          </p:nvSpPr>
          <p:spPr>
            <a:xfrm>
              <a:off x="847276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E72FC20-AE53-86F9-DE57-C918C12AC7EF}"/>
                </a:ext>
              </a:extLst>
            </p:cNvPr>
            <p:cNvSpPr txBox="1"/>
            <p:nvPr/>
          </p:nvSpPr>
          <p:spPr>
            <a:xfrm>
              <a:off x="8738611" y="5883020"/>
              <a:ext cx="174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Ouverture pince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C5435521-C8C1-01E4-454E-B4EC1DF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5" y="1049437"/>
            <a:ext cx="3207071" cy="22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2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350</Words>
  <Application>Microsoft Office PowerPoint</Application>
  <PresentationFormat>Grand écran</PresentationFormat>
  <Paragraphs>148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SUN Luezhi (IMT Mines Alès / Élève)</dc:creator>
  <cp:lastModifiedBy>SUN Luezhi (IMT Mines Alès / Élève)</cp:lastModifiedBy>
  <cp:revision>6</cp:revision>
  <dcterms:created xsi:type="dcterms:W3CDTF">2023-09-22T14:19:51Z</dcterms:created>
  <dcterms:modified xsi:type="dcterms:W3CDTF">2024-03-04T11:19:31Z</dcterms:modified>
</cp:coreProperties>
</file>