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58FE8-5369-4699-9113-56C80531C405}" v="1" dt="2023-09-29T07:39:17.0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Luezhi (IMT Mines Alès / Élève)" userId="4aedf3e4-1dad-4454-a8a5-d6d5d9c5fc49" providerId="ADAL" clId="{02B58FE8-5369-4699-9113-56C80531C405}"/>
    <pc:docChg chg="addSld modSld">
      <pc:chgData name="SUN Luezhi (IMT Mines Alès / Élève)" userId="4aedf3e4-1dad-4454-a8a5-d6d5d9c5fc49" providerId="ADAL" clId="{02B58FE8-5369-4699-9113-56C80531C405}" dt="2023-09-29T07:42:55.728" v="48" actId="20577"/>
      <pc:docMkLst>
        <pc:docMk/>
      </pc:docMkLst>
      <pc:sldChg chg="modSp add mod">
        <pc:chgData name="SUN Luezhi (IMT Mines Alès / Élève)" userId="4aedf3e4-1dad-4454-a8a5-d6d5d9c5fc49" providerId="ADAL" clId="{02B58FE8-5369-4699-9113-56C80531C405}" dt="2023-09-29T07:42:55.728" v="48" actId="20577"/>
        <pc:sldMkLst>
          <pc:docMk/>
          <pc:sldMk cId="4125156430" sldId="257"/>
        </pc:sldMkLst>
        <pc:spChg chg="mod">
          <ac:chgData name="SUN Luezhi (IMT Mines Alès / Élève)" userId="4aedf3e4-1dad-4454-a8a5-d6d5d9c5fc49" providerId="ADAL" clId="{02B58FE8-5369-4699-9113-56C80531C405}" dt="2023-09-29T07:42:01.491" v="12" actId="20577"/>
          <ac:spMkLst>
            <pc:docMk/>
            <pc:sldMk cId="4125156430" sldId="257"/>
            <ac:spMk id="4" creationId="{FB3485A8-FCFC-FB5C-88E8-E2EC99FE4EF2}"/>
          </ac:spMkLst>
        </pc:spChg>
        <pc:graphicFrameChg chg="modGraphic">
          <ac:chgData name="SUN Luezhi (IMT Mines Alès / Élève)" userId="4aedf3e4-1dad-4454-a8a5-d6d5d9c5fc49" providerId="ADAL" clId="{02B58FE8-5369-4699-9113-56C80531C405}" dt="2023-09-29T07:42:55.728" v="48" actId="20577"/>
          <ac:graphicFrameMkLst>
            <pc:docMk/>
            <pc:sldMk cId="4125156430" sldId="257"/>
            <ac:graphicFrameMk id="9" creationId="{BED8168D-F00D-C1DE-67BD-15460E93E3B0}"/>
          </ac:graphicFrameMkLst>
        </pc:graphicFrameChg>
        <pc:graphicFrameChg chg="modGraphic">
          <ac:chgData name="SUN Luezhi (IMT Mines Alès / Élève)" userId="4aedf3e4-1dad-4454-a8a5-d6d5d9c5fc49" providerId="ADAL" clId="{02B58FE8-5369-4699-9113-56C80531C405}" dt="2023-09-29T07:42:25.740" v="30" actId="20577"/>
          <ac:graphicFrameMkLst>
            <pc:docMk/>
            <pc:sldMk cId="4125156430" sldId="257"/>
            <ac:graphicFrameMk id="11" creationId="{6CCA419E-9AC9-ABB3-52DF-25C07F75AF6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9320B-FAE5-59BA-00C1-4917D9D1A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E58125B-0C08-3EF8-432B-8E7325B24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4A399E-2F0C-B851-676A-3F2E1383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25E-C2E2-47DF-ADCE-4F12D3779D54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F85126-D52F-AAD3-81C4-C5773C2B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5D0CE7-5475-48D3-5F8D-DEBE0558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7B3B-C3EA-4D98-87F9-781B9E33C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80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CCFF7D-F203-6E7D-A5B9-4CE05F88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30DF7A8-40C9-FF01-6ED1-E79234036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34B051-A71D-0094-FA2C-3865935B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25E-C2E2-47DF-ADCE-4F12D3779D54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14BC6A-3DD5-2CC5-41A5-72D9B074E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1DFE76-178D-F69A-42C8-22201D60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7B3B-C3EA-4D98-87F9-781B9E33C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23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4DF475D-4AD6-A842-8A12-1C956DBA4F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0B0E61-E13A-EBF0-81B7-53053DE98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DF50DD-D0D8-368D-30CC-84F212A6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25E-C2E2-47DF-ADCE-4F12D3779D54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7C103E-2B3F-9B14-BA17-40B730DE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05F99F-C88B-A5DB-DA71-3E917922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7B3B-C3EA-4D98-87F9-781B9E33C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1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8B7CA5-88E7-8925-932A-3B943AAF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795468-A26D-B1AB-17D1-A5EC62BE0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D2D1E2-CEA5-7C40-62C4-46882259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25E-C2E2-47DF-ADCE-4F12D3779D54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599D3E-AAF4-E308-169B-BBDA6B3F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5B1F0A-DE7A-95AB-6B09-F358CAC7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7B3B-C3EA-4D98-87F9-781B9E33C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09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5B06AF-E3B3-C041-C8BF-C6937F01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C0A0B4-0EF3-6210-B8B9-9C8F16097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57691C-A3D1-E3CF-1C98-1723D4CD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25E-C2E2-47DF-ADCE-4F12D3779D54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A4FE09-F567-C07F-F9E1-7C07341E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8A6F44-162F-2FC8-73F3-C52A4E32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7B3B-C3EA-4D98-87F9-781B9E33C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701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9D4107-11A5-4DDF-378B-872E74E4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20AB9E-2C7C-8B80-E61B-C671B1A95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0FB89C-9A0C-115F-6A5B-884F92227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304493-A405-B4D7-6FC8-ADE3185C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25E-C2E2-47DF-ADCE-4F12D3779D54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EFBDF9-02E2-4989-4397-86B49871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24730A-206B-A015-42C6-BE65E2001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7B3B-C3EA-4D98-87F9-781B9E33C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49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40E0D-0629-EC49-BA1D-7CB1B50C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091A86-EFC4-7A49-1908-7CEB2122D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1FEB4B-E754-4060-33FE-1D822D6F9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08A5FD-596E-3CD4-3749-2F916D118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0A2C1A8-6C8C-3C62-FF89-7E72DADEC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B68624F-81B0-0293-4EF2-0CDB8FBF2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25E-C2E2-47DF-ADCE-4F12D3779D54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A299164-9204-994D-C7D8-6962AD6C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F3736A7-2BD1-2467-F76E-06E04F68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7B3B-C3EA-4D98-87F9-781B9E33C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50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408CAA-A503-114C-2BB3-0206EBE8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AFA9D9-8B17-5B8E-F75D-6DFEFE897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25E-C2E2-47DF-ADCE-4F12D3779D54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A7D85D-0832-7E03-EDFE-189FBD5A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A589BA-3954-C122-70BF-1CC58581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7B3B-C3EA-4D98-87F9-781B9E33C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29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62718A-FB3D-B5AB-F888-0C1AF0C8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25E-C2E2-47DF-ADCE-4F12D3779D54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BBD1364-AD6E-3492-CAD7-0FD1F56D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A4EB0E-F7E7-49FA-6513-98C6166B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7B3B-C3EA-4D98-87F9-781B9E33C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34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57D4EA-991B-A150-7489-03E90840F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F179EF-464D-93DF-E3DB-0D7806036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710C31-FACC-F7BE-0B5F-283D86DFA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819CE9-3858-B3F0-2ED9-AB3AFE3C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25E-C2E2-47DF-ADCE-4F12D3779D54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F33243-548B-7933-C560-F984567B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A84834-DBA4-876C-CA1B-99043573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7B3B-C3EA-4D98-87F9-781B9E33C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20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925714-F6CE-B85B-B65A-BB871926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30EFA9D-B64A-1662-133C-D8D86E9BA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5E2077-F1C3-7676-781B-269870DDB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0640FD-C7B3-4310-29A0-6D9E43E0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B25E-C2E2-47DF-ADCE-4F12D3779D54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1220CD-396B-7767-1CBD-95CB860D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0A03B1-BB89-956A-8E91-825CFEE2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87B3B-C3EA-4D98-87F9-781B9E33C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42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EE5D2FF-019B-62F4-93EE-DFBBF3E65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05FE01-9F0E-B15E-53F7-83205575D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B975B3-C210-5FD1-1E3C-25B16BF12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CB25E-C2E2-47DF-ADCE-4F12D3779D54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47151F-EE18-43A6-5AB9-57573A9DC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764F85-3B93-C306-3BDE-015C7380C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87B3B-C3EA-4D98-87F9-781B9E33CC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43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B3485A8-FCFC-FB5C-88E8-E2EC99FE4EF2}"/>
              </a:ext>
            </a:extLst>
          </p:cNvPr>
          <p:cNvSpPr txBox="1"/>
          <p:nvPr/>
        </p:nvSpPr>
        <p:spPr>
          <a:xfrm>
            <a:off x="342233" y="1230960"/>
            <a:ext cx="2707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CONFIG GAUCHE</a:t>
            </a:r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BED8168D-F00D-C1DE-67BD-15460E93E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201286"/>
              </p:ext>
            </p:extLst>
          </p:nvPr>
        </p:nvGraphicFramePr>
        <p:xfrm>
          <a:off x="8230936" y="4130048"/>
          <a:ext cx="2491875" cy="922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625">
                  <a:extLst>
                    <a:ext uri="{9D8B030D-6E8A-4147-A177-3AD203B41FA5}">
                      <a16:colId xmlns:a16="http://schemas.microsoft.com/office/drawing/2014/main" val="1244037658"/>
                    </a:ext>
                  </a:extLst>
                </a:gridCol>
                <a:gridCol w="830625">
                  <a:extLst>
                    <a:ext uri="{9D8B030D-6E8A-4147-A177-3AD203B41FA5}">
                      <a16:colId xmlns:a16="http://schemas.microsoft.com/office/drawing/2014/main" val="3908260985"/>
                    </a:ext>
                  </a:extLst>
                </a:gridCol>
                <a:gridCol w="830625">
                  <a:extLst>
                    <a:ext uri="{9D8B030D-6E8A-4147-A177-3AD203B41FA5}">
                      <a16:colId xmlns:a16="http://schemas.microsoft.com/office/drawing/2014/main" val="284647492"/>
                    </a:ext>
                  </a:extLst>
                </a:gridCol>
              </a:tblGrid>
              <a:tr h="461216">
                <a:tc>
                  <a:txBody>
                    <a:bodyPr/>
                    <a:lstStyle/>
                    <a:p>
                      <a:r>
                        <a:rPr lang="fr-FR" dirty="0"/>
                        <a:t>bt_6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bt_5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bt_4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80658539"/>
                  </a:ext>
                </a:extLst>
              </a:tr>
              <a:tr h="461216">
                <a:tc>
                  <a:txBody>
                    <a:bodyPr/>
                    <a:lstStyle/>
                    <a:p>
                      <a:r>
                        <a:rPr lang="fr-FR" dirty="0"/>
                        <a:t>bt_7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bt_8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bt_9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82417412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FAF41B95-0699-1622-4DC0-E0177CD3CC51}"/>
              </a:ext>
            </a:extLst>
          </p:cNvPr>
          <p:cNvSpPr txBox="1"/>
          <p:nvPr/>
        </p:nvSpPr>
        <p:spPr>
          <a:xfrm>
            <a:off x="342231" y="332602"/>
            <a:ext cx="10823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err="1"/>
              <a:t>Thrustmaster</a:t>
            </a:r>
            <a:r>
              <a:rPr lang="fr-FR" sz="3600" b="1" dirty="0"/>
              <a:t> T16000M – </a:t>
            </a:r>
            <a:r>
              <a:rPr lang="fr-FR" sz="3600" b="1" dirty="0" err="1"/>
              <a:t>Pygame</a:t>
            </a:r>
            <a:r>
              <a:rPr lang="fr-FR" sz="3600" b="1" dirty="0"/>
              <a:t> : </a:t>
            </a:r>
            <a:r>
              <a:rPr lang="fr-FR" sz="3600" b="1" dirty="0" err="1"/>
              <a:t>corrspondance</a:t>
            </a:r>
            <a:endParaRPr lang="fr-FR" sz="3600" b="1" dirty="0"/>
          </a:p>
        </p:txBody>
      </p:sp>
      <p:graphicFrame>
        <p:nvGraphicFramePr>
          <p:cNvPr id="11" name="Tableau 9">
            <a:extLst>
              <a:ext uri="{FF2B5EF4-FFF2-40B4-BE49-F238E27FC236}">
                <a16:creationId xmlns:a16="http://schemas.microsoft.com/office/drawing/2014/main" id="{6CCA419E-9AC9-ABB3-52DF-25C07F75A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155339"/>
              </p:ext>
            </p:extLst>
          </p:nvPr>
        </p:nvGraphicFramePr>
        <p:xfrm>
          <a:off x="1469187" y="4130048"/>
          <a:ext cx="2491875" cy="922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625">
                  <a:extLst>
                    <a:ext uri="{9D8B030D-6E8A-4147-A177-3AD203B41FA5}">
                      <a16:colId xmlns:a16="http://schemas.microsoft.com/office/drawing/2014/main" val="1244037658"/>
                    </a:ext>
                  </a:extLst>
                </a:gridCol>
                <a:gridCol w="830625">
                  <a:extLst>
                    <a:ext uri="{9D8B030D-6E8A-4147-A177-3AD203B41FA5}">
                      <a16:colId xmlns:a16="http://schemas.microsoft.com/office/drawing/2014/main" val="3908260985"/>
                    </a:ext>
                  </a:extLst>
                </a:gridCol>
                <a:gridCol w="830625">
                  <a:extLst>
                    <a:ext uri="{9D8B030D-6E8A-4147-A177-3AD203B41FA5}">
                      <a16:colId xmlns:a16="http://schemas.microsoft.com/office/drawing/2014/main" val="284647492"/>
                    </a:ext>
                  </a:extLst>
                </a:gridCol>
              </a:tblGrid>
              <a:tr h="461216">
                <a:tc>
                  <a:txBody>
                    <a:bodyPr/>
                    <a:lstStyle/>
                    <a:p>
                      <a:r>
                        <a:rPr lang="fr-FR" dirty="0"/>
                        <a:t>bt_10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bt_11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bt_12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80658539"/>
                  </a:ext>
                </a:extLst>
              </a:tr>
              <a:tr h="461216">
                <a:tc>
                  <a:txBody>
                    <a:bodyPr/>
                    <a:lstStyle/>
                    <a:p>
                      <a:r>
                        <a:rPr lang="fr-FR" dirty="0"/>
                        <a:t>bt_15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bt_14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bt_13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82417412"/>
                  </a:ext>
                </a:extLst>
              </a:tr>
            </a:tbl>
          </a:graphicData>
        </a:graphic>
      </p:graphicFrame>
      <p:grpSp>
        <p:nvGrpSpPr>
          <p:cNvPr id="28" name="Groupe 27">
            <a:extLst>
              <a:ext uri="{FF2B5EF4-FFF2-40B4-BE49-F238E27FC236}">
                <a16:creationId xmlns:a16="http://schemas.microsoft.com/office/drawing/2014/main" id="{D9DEEBED-0FE9-45D4-DA03-9F9D78B670D7}"/>
              </a:ext>
            </a:extLst>
          </p:cNvPr>
          <p:cNvGrpSpPr/>
          <p:nvPr/>
        </p:nvGrpSpPr>
        <p:grpSpPr>
          <a:xfrm>
            <a:off x="8547830" y="1469486"/>
            <a:ext cx="2728962" cy="2198417"/>
            <a:chOff x="8547830" y="1469486"/>
            <a:chExt cx="2728962" cy="2198417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EAF9AB56-9880-6333-BADB-4068EF5FC465}"/>
                </a:ext>
              </a:extLst>
            </p:cNvPr>
            <p:cNvSpPr txBox="1"/>
            <p:nvPr/>
          </p:nvSpPr>
          <p:spPr>
            <a:xfrm>
              <a:off x="10169887" y="2207494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ax_0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56462FBF-88BE-1322-CB37-F5121577D663}"/>
                </a:ext>
              </a:extLst>
            </p:cNvPr>
            <p:cNvSpPr txBox="1"/>
            <p:nvPr/>
          </p:nvSpPr>
          <p:spPr>
            <a:xfrm>
              <a:off x="8547830" y="2477596"/>
              <a:ext cx="46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-1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9884E53-A58B-F724-AF2B-AEB7262CAF17}"/>
                </a:ext>
              </a:extLst>
            </p:cNvPr>
            <p:cNvSpPr txBox="1"/>
            <p:nvPr/>
          </p:nvSpPr>
          <p:spPr>
            <a:xfrm>
              <a:off x="10156710" y="2477596"/>
              <a:ext cx="487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C6C45707-BB0B-D787-58B5-8E0CC940C0BB}"/>
                </a:ext>
              </a:extLst>
            </p:cNvPr>
            <p:cNvSpPr txBox="1"/>
            <p:nvPr/>
          </p:nvSpPr>
          <p:spPr>
            <a:xfrm>
              <a:off x="9777953" y="3113905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6"/>
                  </a:solidFill>
                </a:rPr>
                <a:t>ax_1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261BA18E-3015-AA63-4ACD-89CA8D32D293}"/>
                </a:ext>
              </a:extLst>
            </p:cNvPr>
            <p:cNvSpPr txBox="1"/>
            <p:nvPr/>
          </p:nvSpPr>
          <p:spPr>
            <a:xfrm>
              <a:off x="9357575" y="3298571"/>
              <a:ext cx="487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15AB8B9-938B-8D65-A378-7FC1498EFA08}"/>
                </a:ext>
              </a:extLst>
            </p:cNvPr>
            <p:cNvSpPr txBox="1"/>
            <p:nvPr/>
          </p:nvSpPr>
          <p:spPr>
            <a:xfrm>
              <a:off x="9268401" y="1675293"/>
              <a:ext cx="46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6"/>
                  </a:solidFill>
                </a:rPr>
                <a:t>-1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9DB3F1C-70A4-50D1-62DF-C4BC3349DB48}"/>
                </a:ext>
              </a:extLst>
            </p:cNvPr>
            <p:cNvSpPr txBox="1"/>
            <p:nvPr/>
          </p:nvSpPr>
          <p:spPr>
            <a:xfrm>
              <a:off x="9912739" y="1715762"/>
              <a:ext cx="487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2E4C823-46DA-71B2-30D4-5642A631DF31}"/>
                </a:ext>
              </a:extLst>
            </p:cNvPr>
            <p:cNvSpPr txBox="1"/>
            <p:nvPr/>
          </p:nvSpPr>
          <p:spPr>
            <a:xfrm>
              <a:off x="8710362" y="1688017"/>
              <a:ext cx="487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-1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B47576D7-9D45-32F6-9B06-A9F5A2241E34}"/>
                </a:ext>
              </a:extLst>
            </p:cNvPr>
            <p:cNvSpPr txBox="1"/>
            <p:nvPr/>
          </p:nvSpPr>
          <p:spPr>
            <a:xfrm>
              <a:off x="10091198" y="1469486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ax_2</a:t>
              </a:r>
            </a:p>
          </p:txBody>
        </p:sp>
      </p:grpSp>
      <p:sp>
        <p:nvSpPr>
          <p:cNvPr id="20" name="Flèche : en arc 19">
            <a:extLst>
              <a:ext uri="{FF2B5EF4-FFF2-40B4-BE49-F238E27FC236}">
                <a16:creationId xmlns:a16="http://schemas.microsoft.com/office/drawing/2014/main" id="{389C0619-634A-108C-3CD6-60CAFD38679E}"/>
              </a:ext>
            </a:extLst>
          </p:cNvPr>
          <p:cNvSpPr/>
          <p:nvPr/>
        </p:nvSpPr>
        <p:spPr>
          <a:xfrm>
            <a:off x="9273401" y="1899182"/>
            <a:ext cx="896486" cy="86945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76382"/>
              <a:gd name="adj5" fmla="val 1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Flèche : en arc 20">
            <a:extLst>
              <a:ext uri="{FF2B5EF4-FFF2-40B4-BE49-F238E27FC236}">
                <a16:creationId xmlns:a16="http://schemas.microsoft.com/office/drawing/2014/main" id="{2B1E393E-4D65-57F8-87D8-5E1A02AA83A6}"/>
              </a:ext>
            </a:extLst>
          </p:cNvPr>
          <p:cNvSpPr/>
          <p:nvPr/>
        </p:nvSpPr>
        <p:spPr>
          <a:xfrm flipH="1">
            <a:off x="8825158" y="1899182"/>
            <a:ext cx="896486" cy="86945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76382"/>
              <a:gd name="adj5" fmla="val 1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Flèche : double flèche horizontale 25">
            <a:extLst>
              <a:ext uri="{FF2B5EF4-FFF2-40B4-BE49-F238E27FC236}">
                <a16:creationId xmlns:a16="http://schemas.microsoft.com/office/drawing/2014/main" id="{87C035AA-D970-B073-2F3D-40CAACC85872}"/>
              </a:ext>
            </a:extLst>
          </p:cNvPr>
          <p:cNvSpPr/>
          <p:nvPr/>
        </p:nvSpPr>
        <p:spPr>
          <a:xfrm>
            <a:off x="8881936" y="2567190"/>
            <a:ext cx="1264614" cy="164715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double flèche verticale 26">
            <a:extLst>
              <a:ext uri="{FF2B5EF4-FFF2-40B4-BE49-F238E27FC236}">
                <a16:creationId xmlns:a16="http://schemas.microsoft.com/office/drawing/2014/main" id="{EA31B5A1-F107-8822-C09B-660F8B327400}"/>
              </a:ext>
            </a:extLst>
          </p:cNvPr>
          <p:cNvSpPr/>
          <p:nvPr/>
        </p:nvSpPr>
        <p:spPr>
          <a:xfrm>
            <a:off x="9420823" y="2032736"/>
            <a:ext cx="145964" cy="1265835"/>
          </a:xfrm>
          <a:prstGeom prst="up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03DC76E7-1ABC-43C8-CE94-E2717ADB9DF4}"/>
              </a:ext>
            </a:extLst>
          </p:cNvPr>
          <p:cNvGrpSpPr/>
          <p:nvPr/>
        </p:nvGrpSpPr>
        <p:grpSpPr>
          <a:xfrm>
            <a:off x="4034590" y="1890880"/>
            <a:ext cx="4122820" cy="4634518"/>
            <a:chOff x="4034590" y="1890880"/>
            <a:chExt cx="4122820" cy="4634518"/>
          </a:xfrm>
        </p:grpSpPr>
        <p:pic>
          <p:nvPicPr>
            <p:cNvPr id="5" name="Image 4" descr="Une image contenant texte, diagramme, conception&#10;&#10;Description générée automatiquement">
              <a:extLst>
                <a:ext uri="{FF2B5EF4-FFF2-40B4-BE49-F238E27FC236}">
                  <a16:creationId xmlns:a16="http://schemas.microsoft.com/office/drawing/2014/main" id="{14F41004-99E4-7C83-4E26-8FDBEABE8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87" t="62924" r="48996"/>
            <a:stretch/>
          </p:blipFill>
          <p:spPr>
            <a:xfrm>
              <a:off x="4034590" y="1890880"/>
              <a:ext cx="4122820" cy="4634518"/>
            </a:xfrm>
            <a:prstGeom prst="rect">
              <a:avLst/>
            </a:prstGeom>
          </p:spPr>
        </p:pic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CEDC2EAF-CF12-2247-DFB7-329CEFBD8574}"/>
                </a:ext>
              </a:extLst>
            </p:cNvPr>
            <p:cNvSpPr txBox="1"/>
            <p:nvPr/>
          </p:nvSpPr>
          <p:spPr>
            <a:xfrm>
              <a:off x="6561221" y="2091407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bt_0</a:t>
              </a:r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FA811F90-9DD1-3B58-E4A0-6C6320CEAC8F}"/>
                </a:ext>
              </a:extLst>
            </p:cNvPr>
            <p:cNvSpPr txBox="1"/>
            <p:nvPr/>
          </p:nvSpPr>
          <p:spPr>
            <a:xfrm>
              <a:off x="5542547" y="4754397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bt_1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62CFE7AE-B803-EC51-5B39-269C770C25EC}"/>
                </a:ext>
              </a:extLst>
            </p:cNvPr>
            <p:cNvSpPr txBox="1"/>
            <p:nvPr/>
          </p:nvSpPr>
          <p:spPr>
            <a:xfrm>
              <a:off x="6649452" y="2768641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bt_3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3278CA0F-FAE4-AD43-D968-5277A37A66E4}"/>
                </a:ext>
              </a:extLst>
            </p:cNvPr>
            <p:cNvSpPr txBox="1"/>
            <p:nvPr/>
          </p:nvSpPr>
          <p:spPr>
            <a:xfrm>
              <a:off x="4235116" y="2768641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bt_2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DAFCD00-09F0-957E-5E93-ED44F354E00A}"/>
                </a:ext>
              </a:extLst>
            </p:cNvPr>
            <p:cNvSpPr/>
            <p:nvPr/>
          </p:nvSpPr>
          <p:spPr>
            <a:xfrm>
              <a:off x="6561221" y="5618480"/>
              <a:ext cx="1195136" cy="2946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89585B3E-51C2-2C80-F339-69F3EDE8FF58}"/>
              </a:ext>
            </a:extLst>
          </p:cNvPr>
          <p:cNvGrpSpPr/>
          <p:nvPr/>
        </p:nvGrpSpPr>
        <p:grpSpPr>
          <a:xfrm>
            <a:off x="8444172" y="5256700"/>
            <a:ext cx="1433708" cy="1472781"/>
            <a:chOff x="8411808" y="5363918"/>
            <a:chExt cx="1433708" cy="1472781"/>
          </a:xfrm>
        </p:grpSpPr>
        <p:sp>
          <p:nvSpPr>
            <p:cNvPr id="29" name="Flèche : double flèche verticale 28">
              <a:extLst>
                <a:ext uri="{FF2B5EF4-FFF2-40B4-BE49-F238E27FC236}">
                  <a16:creationId xmlns:a16="http://schemas.microsoft.com/office/drawing/2014/main" id="{D0B47CBC-3ED5-AC97-7A71-BCEF77B02449}"/>
                </a:ext>
              </a:extLst>
            </p:cNvPr>
            <p:cNvSpPr/>
            <p:nvPr/>
          </p:nvSpPr>
          <p:spPr>
            <a:xfrm>
              <a:off x="8533728" y="5699291"/>
              <a:ext cx="176634" cy="808716"/>
            </a:xfrm>
            <a:prstGeom prst="upDown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011A484A-C7F7-B6D9-8FEE-367BC4C70DB9}"/>
                </a:ext>
              </a:extLst>
            </p:cNvPr>
            <p:cNvSpPr txBox="1"/>
            <p:nvPr/>
          </p:nvSpPr>
          <p:spPr>
            <a:xfrm>
              <a:off x="8472768" y="6467367"/>
              <a:ext cx="291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3E671F11-6EDE-91EE-D714-4D2E4B3EF1B3}"/>
                </a:ext>
              </a:extLst>
            </p:cNvPr>
            <p:cNvSpPr txBox="1"/>
            <p:nvPr/>
          </p:nvSpPr>
          <p:spPr>
            <a:xfrm>
              <a:off x="8411808" y="5363918"/>
              <a:ext cx="409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7030A0"/>
                  </a:solidFill>
                </a:rPr>
                <a:t>-1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A14BEF5A-6FB5-C329-D808-F49FB2B89D24}"/>
                </a:ext>
              </a:extLst>
            </p:cNvPr>
            <p:cNvSpPr txBox="1"/>
            <p:nvPr/>
          </p:nvSpPr>
          <p:spPr>
            <a:xfrm>
              <a:off x="8738611" y="5883020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7030A0"/>
                  </a:solidFill>
                </a:rPr>
                <a:t>ax_3</a:t>
              </a:r>
            </a:p>
          </p:txBody>
        </p:sp>
      </p:grpSp>
      <p:graphicFrame>
        <p:nvGraphicFramePr>
          <p:cNvPr id="37" name="Tableau 37">
            <a:extLst>
              <a:ext uri="{FF2B5EF4-FFF2-40B4-BE49-F238E27FC236}">
                <a16:creationId xmlns:a16="http://schemas.microsoft.com/office/drawing/2014/main" id="{C56BF50F-BB42-F809-22F8-69C8AAF43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235914"/>
              </p:ext>
            </p:extLst>
          </p:nvPr>
        </p:nvGraphicFramePr>
        <p:xfrm>
          <a:off x="1030147" y="2272075"/>
          <a:ext cx="2350731" cy="1181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3577">
                  <a:extLst>
                    <a:ext uri="{9D8B030D-6E8A-4147-A177-3AD203B41FA5}">
                      <a16:colId xmlns:a16="http://schemas.microsoft.com/office/drawing/2014/main" val="3804717967"/>
                    </a:ext>
                  </a:extLst>
                </a:gridCol>
                <a:gridCol w="783577">
                  <a:extLst>
                    <a:ext uri="{9D8B030D-6E8A-4147-A177-3AD203B41FA5}">
                      <a16:colId xmlns:a16="http://schemas.microsoft.com/office/drawing/2014/main" val="3352942331"/>
                    </a:ext>
                  </a:extLst>
                </a:gridCol>
                <a:gridCol w="783577">
                  <a:extLst>
                    <a:ext uri="{9D8B030D-6E8A-4147-A177-3AD203B41FA5}">
                      <a16:colId xmlns:a16="http://schemas.microsoft.com/office/drawing/2014/main" val="850534372"/>
                    </a:ext>
                  </a:extLst>
                </a:gridCol>
              </a:tblGrid>
              <a:tr h="393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(-1,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( 0,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( 1,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472246"/>
                  </a:ext>
                </a:extLst>
              </a:tr>
              <a:tr h="393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(-1, 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( 0, 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( 1, 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684968"/>
                  </a:ext>
                </a:extLst>
              </a:tr>
              <a:tr h="393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(-1,-1)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( 0,-1)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( 1,-1)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744343"/>
                  </a:ext>
                </a:extLst>
              </a:tr>
            </a:tbl>
          </a:graphicData>
        </a:graphic>
      </p:graphicFrame>
      <p:sp>
        <p:nvSpPr>
          <p:cNvPr id="38" name="ZoneTexte 37">
            <a:extLst>
              <a:ext uri="{FF2B5EF4-FFF2-40B4-BE49-F238E27FC236}">
                <a16:creationId xmlns:a16="http://schemas.microsoft.com/office/drawing/2014/main" id="{AAB58A2C-FD06-9F7A-E98D-87492DC49FCB}"/>
              </a:ext>
            </a:extLst>
          </p:cNvPr>
          <p:cNvSpPr txBox="1"/>
          <p:nvPr/>
        </p:nvSpPr>
        <p:spPr>
          <a:xfrm>
            <a:off x="1983998" y="1859959"/>
            <a:ext cx="78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hat_0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38104C7-2B67-6995-995F-55E8826B5505}"/>
              </a:ext>
            </a:extLst>
          </p:cNvPr>
          <p:cNvSpPr txBox="1"/>
          <p:nvPr/>
        </p:nvSpPr>
        <p:spPr>
          <a:xfrm>
            <a:off x="1315488" y="5256700"/>
            <a:ext cx="20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</a:t>
            </a:r>
            <a:r>
              <a:rPr lang="fr-FR" dirty="0" err="1"/>
              <a:t>bouttons</a:t>
            </a:r>
            <a:r>
              <a:rPr lang="fr-FR" dirty="0"/>
              <a:t> ont :</a:t>
            </a:r>
          </a:p>
        </p:txBody>
      </p:sp>
      <p:graphicFrame>
        <p:nvGraphicFramePr>
          <p:cNvPr id="40" name="Tableau 9">
            <a:extLst>
              <a:ext uri="{FF2B5EF4-FFF2-40B4-BE49-F238E27FC236}">
                <a16:creationId xmlns:a16="http://schemas.microsoft.com/office/drawing/2014/main" id="{BBFF15CB-90D2-0872-1AC3-F70CE2AE6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71919"/>
              </p:ext>
            </p:extLst>
          </p:nvPr>
        </p:nvGraphicFramePr>
        <p:xfrm>
          <a:off x="640080" y="5592073"/>
          <a:ext cx="2919975" cy="922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3325">
                  <a:extLst>
                    <a:ext uri="{9D8B030D-6E8A-4147-A177-3AD203B41FA5}">
                      <a16:colId xmlns:a16="http://schemas.microsoft.com/office/drawing/2014/main" val="1244037658"/>
                    </a:ext>
                  </a:extLst>
                </a:gridCol>
                <a:gridCol w="973325">
                  <a:extLst>
                    <a:ext uri="{9D8B030D-6E8A-4147-A177-3AD203B41FA5}">
                      <a16:colId xmlns:a16="http://schemas.microsoft.com/office/drawing/2014/main" val="3908260985"/>
                    </a:ext>
                  </a:extLst>
                </a:gridCol>
                <a:gridCol w="973325">
                  <a:extLst>
                    <a:ext uri="{9D8B030D-6E8A-4147-A177-3AD203B41FA5}">
                      <a16:colId xmlns:a16="http://schemas.microsoft.com/office/drawing/2014/main" val="284647492"/>
                    </a:ext>
                  </a:extLst>
                </a:gridCol>
              </a:tblGrid>
              <a:tr h="461216">
                <a:tc>
                  <a:txBody>
                    <a:bodyPr/>
                    <a:lstStyle/>
                    <a:p>
                      <a:r>
                        <a:rPr lang="fr-FR" dirty="0"/>
                        <a:t>appuyer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80658539"/>
                  </a:ext>
                </a:extLst>
              </a:tr>
              <a:tr h="461216">
                <a:tc>
                  <a:txBody>
                    <a:bodyPr/>
                    <a:lstStyle/>
                    <a:p>
                      <a:r>
                        <a:rPr lang="fr-FR" dirty="0" err="1"/>
                        <a:t>relacher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82417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33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B3485A8-FCFC-FB5C-88E8-E2EC99FE4EF2}"/>
              </a:ext>
            </a:extLst>
          </p:cNvPr>
          <p:cNvSpPr txBox="1"/>
          <p:nvPr/>
        </p:nvSpPr>
        <p:spPr>
          <a:xfrm>
            <a:off x="342233" y="1230960"/>
            <a:ext cx="2707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CONFIG DROITE</a:t>
            </a:r>
          </a:p>
        </p:txBody>
      </p:sp>
      <p:graphicFrame>
        <p:nvGraphicFramePr>
          <p:cNvPr id="9" name="Tableau 9">
            <a:extLst>
              <a:ext uri="{FF2B5EF4-FFF2-40B4-BE49-F238E27FC236}">
                <a16:creationId xmlns:a16="http://schemas.microsoft.com/office/drawing/2014/main" id="{BED8168D-F00D-C1DE-67BD-15460E93E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460793"/>
              </p:ext>
            </p:extLst>
          </p:nvPr>
        </p:nvGraphicFramePr>
        <p:xfrm>
          <a:off x="8230936" y="4130048"/>
          <a:ext cx="2491875" cy="922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625">
                  <a:extLst>
                    <a:ext uri="{9D8B030D-6E8A-4147-A177-3AD203B41FA5}">
                      <a16:colId xmlns:a16="http://schemas.microsoft.com/office/drawing/2014/main" val="1244037658"/>
                    </a:ext>
                  </a:extLst>
                </a:gridCol>
                <a:gridCol w="830625">
                  <a:extLst>
                    <a:ext uri="{9D8B030D-6E8A-4147-A177-3AD203B41FA5}">
                      <a16:colId xmlns:a16="http://schemas.microsoft.com/office/drawing/2014/main" val="3908260985"/>
                    </a:ext>
                  </a:extLst>
                </a:gridCol>
                <a:gridCol w="830625">
                  <a:extLst>
                    <a:ext uri="{9D8B030D-6E8A-4147-A177-3AD203B41FA5}">
                      <a16:colId xmlns:a16="http://schemas.microsoft.com/office/drawing/2014/main" val="284647492"/>
                    </a:ext>
                  </a:extLst>
                </a:gridCol>
              </a:tblGrid>
              <a:tr h="461216">
                <a:tc>
                  <a:txBody>
                    <a:bodyPr/>
                    <a:lstStyle/>
                    <a:p>
                      <a:r>
                        <a:rPr lang="fr-FR" dirty="0"/>
                        <a:t>bt_12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bt_11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bt_10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80658539"/>
                  </a:ext>
                </a:extLst>
              </a:tr>
              <a:tr h="461216">
                <a:tc>
                  <a:txBody>
                    <a:bodyPr/>
                    <a:lstStyle/>
                    <a:p>
                      <a:r>
                        <a:rPr lang="fr-FR" dirty="0"/>
                        <a:t>bt_13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bt_14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bt_15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82417412"/>
                  </a:ext>
                </a:extLst>
              </a:tr>
            </a:tbl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FAF41B95-0699-1622-4DC0-E0177CD3CC51}"/>
              </a:ext>
            </a:extLst>
          </p:cNvPr>
          <p:cNvSpPr txBox="1"/>
          <p:nvPr/>
        </p:nvSpPr>
        <p:spPr>
          <a:xfrm>
            <a:off x="342231" y="332602"/>
            <a:ext cx="10823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err="1"/>
              <a:t>Thrustmaster</a:t>
            </a:r>
            <a:r>
              <a:rPr lang="fr-FR" sz="3600" b="1" dirty="0"/>
              <a:t> T16000M – </a:t>
            </a:r>
            <a:r>
              <a:rPr lang="fr-FR" sz="3600" b="1" dirty="0" err="1"/>
              <a:t>Pygame</a:t>
            </a:r>
            <a:r>
              <a:rPr lang="fr-FR" sz="3600" b="1" dirty="0"/>
              <a:t> : </a:t>
            </a:r>
            <a:r>
              <a:rPr lang="fr-FR" sz="3600" b="1" dirty="0" err="1"/>
              <a:t>corrspondance</a:t>
            </a:r>
            <a:endParaRPr lang="fr-FR" sz="3600" b="1" dirty="0"/>
          </a:p>
        </p:txBody>
      </p:sp>
      <p:graphicFrame>
        <p:nvGraphicFramePr>
          <p:cNvPr id="11" name="Tableau 9">
            <a:extLst>
              <a:ext uri="{FF2B5EF4-FFF2-40B4-BE49-F238E27FC236}">
                <a16:creationId xmlns:a16="http://schemas.microsoft.com/office/drawing/2014/main" id="{6CCA419E-9AC9-ABB3-52DF-25C07F75A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09795"/>
              </p:ext>
            </p:extLst>
          </p:nvPr>
        </p:nvGraphicFramePr>
        <p:xfrm>
          <a:off x="1469187" y="4130048"/>
          <a:ext cx="2491875" cy="922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625">
                  <a:extLst>
                    <a:ext uri="{9D8B030D-6E8A-4147-A177-3AD203B41FA5}">
                      <a16:colId xmlns:a16="http://schemas.microsoft.com/office/drawing/2014/main" val="1244037658"/>
                    </a:ext>
                  </a:extLst>
                </a:gridCol>
                <a:gridCol w="830625">
                  <a:extLst>
                    <a:ext uri="{9D8B030D-6E8A-4147-A177-3AD203B41FA5}">
                      <a16:colId xmlns:a16="http://schemas.microsoft.com/office/drawing/2014/main" val="3908260985"/>
                    </a:ext>
                  </a:extLst>
                </a:gridCol>
                <a:gridCol w="830625">
                  <a:extLst>
                    <a:ext uri="{9D8B030D-6E8A-4147-A177-3AD203B41FA5}">
                      <a16:colId xmlns:a16="http://schemas.microsoft.com/office/drawing/2014/main" val="284647492"/>
                    </a:ext>
                  </a:extLst>
                </a:gridCol>
              </a:tblGrid>
              <a:tr h="461216">
                <a:tc>
                  <a:txBody>
                    <a:bodyPr/>
                    <a:lstStyle/>
                    <a:p>
                      <a:r>
                        <a:rPr lang="fr-FR" dirty="0"/>
                        <a:t>bt_4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bt_5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bt_6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80658539"/>
                  </a:ext>
                </a:extLst>
              </a:tr>
              <a:tr h="461216">
                <a:tc>
                  <a:txBody>
                    <a:bodyPr/>
                    <a:lstStyle/>
                    <a:p>
                      <a:r>
                        <a:rPr lang="fr-FR" dirty="0"/>
                        <a:t>bt_9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bt_8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bt_7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82417412"/>
                  </a:ext>
                </a:extLst>
              </a:tr>
            </a:tbl>
          </a:graphicData>
        </a:graphic>
      </p:graphicFrame>
      <p:grpSp>
        <p:nvGrpSpPr>
          <p:cNvPr id="28" name="Groupe 27">
            <a:extLst>
              <a:ext uri="{FF2B5EF4-FFF2-40B4-BE49-F238E27FC236}">
                <a16:creationId xmlns:a16="http://schemas.microsoft.com/office/drawing/2014/main" id="{D9DEEBED-0FE9-45D4-DA03-9F9D78B670D7}"/>
              </a:ext>
            </a:extLst>
          </p:cNvPr>
          <p:cNvGrpSpPr/>
          <p:nvPr/>
        </p:nvGrpSpPr>
        <p:grpSpPr>
          <a:xfrm>
            <a:off x="8547830" y="1469486"/>
            <a:ext cx="2728962" cy="2198417"/>
            <a:chOff x="8547830" y="1469486"/>
            <a:chExt cx="2728962" cy="2198417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EAF9AB56-9880-6333-BADB-4068EF5FC465}"/>
                </a:ext>
              </a:extLst>
            </p:cNvPr>
            <p:cNvSpPr txBox="1"/>
            <p:nvPr/>
          </p:nvSpPr>
          <p:spPr>
            <a:xfrm>
              <a:off x="10169887" y="2207494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ax_0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56462FBF-88BE-1322-CB37-F5121577D663}"/>
                </a:ext>
              </a:extLst>
            </p:cNvPr>
            <p:cNvSpPr txBox="1"/>
            <p:nvPr/>
          </p:nvSpPr>
          <p:spPr>
            <a:xfrm>
              <a:off x="8547830" y="2477596"/>
              <a:ext cx="46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-1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9884E53-A58B-F724-AF2B-AEB7262CAF17}"/>
                </a:ext>
              </a:extLst>
            </p:cNvPr>
            <p:cNvSpPr txBox="1"/>
            <p:nvPr/>
          </p:nvSpPr>
          <p:spPr>
            <a:xfrm>
              <a:off x="10156710" y="2477596"/>
              <a:ext cx="487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C6C45707-BB0B-D787-58B5-8E0CC940C0BB}"/>
                </a:ext>
              </a:extLst>
            </p:cNvPr>
            <p:cNvSpPr txBox="1"/>
            <p:nvPr/>
          </p:nvSpPr>
          <p:spPr>
            <a:xfrm>
              <a:off x="9777953" y="3113905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6"/>
                  </a:solidFill>
                </a:rPr>
                <a:t>ax_1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261BA18E-3015-AA63-4ACD-89CA8D32D293}"/>
                </a:ext>
              </a:extLst>
            </p:cNvPr>
            <p:cNvSpPr txBox="1"/>
            <p:nvPr/>
          </p:nvSpPr>
          <p:spPr>
            <a:xfrm>
              <a:off x="9357575" y="3298571"/>
              <a:ext cx="487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15AB8B9-938B-8D65-A378-7FC1498EFA08}"/>
                </a:ext>
              </a:extLst>
            </p:cNvPr>
            <p:cNvSpPr txBox="1"/>
            <p:nvPr/>
          </p:nvSpPr>
          <p:spPr>
            <a:xfrm>
              <a:off x="9268401" y="1675293"/>
              <a:ext cx="462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6"/>
                  </a:solidFill>
                </a:rPr>
                <a:t>-1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9DB3F1C-70A4-50D1-62DF-C4BC3349DB48}"/>
                </a:ext>
              </a:extLst>
            </p:cNvPr>
            <p:cNvSpPr txBox="1"/>
            <p:nvPr/>
          </p:nvSpPr>
          <p:spPr>
            <a:xfrm>
              <a:off x="9912739" y="1715762"/>
              <a:ext cx="487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2E4C823-46DA-71B2-30D4-5642A631DF31}"/>
                </a:ext>
              </a:extLst>
            </p:cNvPr>
            <p:cNvSpPr txBox="1"/>
            <p:nvPr/>
          </p:nvSpPr>
          <p:spPr>
            <a:xfrm>
              <a:off x="8710362" y="1688017"/>
              <a:ext cx="487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-1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B47576D7-9D45-32F6-9B06-A9F5A2241E34}"/>
                </a:ext>
              </a:extLst>
            </p:cNvPr>
            <p:cNvSpPr txBox="1"/>
            <p:nvPr/>
          </p:nvSpPr>
          <p:spPr>
            <a:xfrm>
              <a:off x="10091198" y="1469486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2"/>
                  </a:solidFill>
                </a:rPr>
                <a:t>ax_2</a:t>
              </a:r>
            </a:p>
          </p:txBody>
        </p:sp>
      </p:grpSp>
      <p:sp>
        <p:nvSpPr>
          <p:cNvPr id="20" name="Flèche : en arc 19">
            <a:extLst>
              <a:ext uri="{FF2B5EF4-FFF2-40B4-BE49-F238E27FC236}">
                <a16:creationId xmlns:a16="http://schemas.microsoft.com/office/drawing/2014/main" id="{389C0619-634A-108C-3CD6-60CAFD38679E}"/>
              </a:ext>
            </a:extLst>
          </p:cNvPr>
          <p:cNvSpPr/>
          <p:nvPr/>
        </p:nvSpPr>
        <p:spPr>
          <a:xfrm>
            <a:off x="9273401" y="1899182"/>
            <a:ext cx="896486" cy="86945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76382"/>
              <a:gd name="adj5" fmla="val 1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Flèche : en arc 20">
            <a:extLst>
              <a:ext uri="{FF2B5EF4-FFF2-40B4-BE49-F238E27FC236}">
                <a16:creationId xmlns:a16="http://schemas.microsoft.com/office/drawing/2014/main" id="{2B1E393E-4D65-57F8-87D8-5E1A02AA83A6}"/>
              </a:ext>
            </a:extLst>
          </p:cNvPr>
          <p:cNvSpPr/>
          <p:nvPr/>
        </p:nvSpPr>
        <p:spPr>
          <a:xfrm flipH="1">
            <a:off x="8825158" y="1899182"/>
            <a:ext cx="896486" cy="86945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76382"/>
              <a:gd name="adj5" fmla="val 125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Flèche : double flèche horizontale 25">
            <a:extLst>
              <a:ext uri="{FF2B5EF4-FFF2-40B4-BE49-F238E27FC236}">
                <a16:creationId xmlns:a16="http://schemas.microsoft.com/office/drawing/2014/main" id="{87C035AA-D970-B073-2F3D-40CAACC85872}"/>
              </a:ext>
            </a:extLst>
          </p:cNvPr>
          <p:cNvSpPr/>
          <p:nvPr/>
        </p:nvSpPr>
        <p:spPr>
          <a:xfrm>
            <a:off x="8881936" y="2567190"/>
            <a:ext cx="1264614" cy="164715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 : double flèche verticale 26">
            <a:extLst>
              <a:ext uri="{FF2B5EF4-FFF2-40B4-BE49-F238E27FC236}">
                <a16:creationId xmlns:a16="http://schemas.microsoft.com/office/drawing/2014/main" id="{EA31B5A1-F107-8822-C09B-660F8B327400}"/>
              </a:ext>
            </a:extLst>
          </p:cNvPr>
          <p:cNvSpPr/>
          <p:nvPr/>
        </p:nvSpPr>
        <p:spPr>
          <a:xfrm>
            <a:off x="9420823" y="2032736"/>
            <a:ext cx="145964" cy="1265835"/>
          </a:xfrm>
          <a:prstGeom prst="up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03DC76E7-1ABC-43C8-CE94-E2717ADB9DF4}"/>
              </a:ext>
            </a:extLst>
          </p:cNvPr>
          <p:cNvGrpSpPr/>
          <p:nvPr/>
        </p:nvGrpSpPr>
        <p:grpSpPr>
          <a:xfrm>
            <a:off x="4034590" y="1890880"/>
            <a:ext cx="4122820" cy="4634518"/>
            <a:chOff x="4034590" y="1890880"/>
            <a:chExt cx="4122820" cy="4634518"/>
          </a:xfrm>
        </p:grpSpPr>
        <p:pic>
          <p:nvPicPr>
            <p:cNvPr id="5" name="Image 4" descr="Une image contenant texte, diagramme, conception&#10;&#10;Description générée automatiquement">
              <a:extLst>
                <a:ext uri="{FF2B5EF4-FFF2-40B4-BE49-F238E27FC236}">
                  <a16:creationId xmlns:a16="http://schemas.microsoft.com/office/drawing/2014/main" id="{14F41004-99E4-7C83-4E26-8FDBEABE8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87" t="62924" r="48996"/>
            <a:stretch/>
          </p:blipFill>
          <p:spPr>
            <a:xfrm>
              <a:off x="4034590" y="1890880"/>
              <a:ext cx="4122820" cy="4634518"/>
            </a:xfrm>
            <a:prstGeom prst="rect">
              <a:avLst/>
            </a:prstGeom>
          </p:spPr>
        </p:pic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CEDC2EAF-CF12-2247-DFB7-329CEFBD8574}"/>
                </a:ext>
              </a:extLst>
            </p:cNvPr>
            <p:cNvSpPr txBox="1"/>
            <p:nvPr/>
          </p:nvSpPr>
          <p:spPr>
            <a:xfrm>
              <a:off x="6561221" y="2091407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bt_0</a:t>
              </a:r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FA811F90-9DD1-3B58-E4A0-6C6320CEAC8F}"/>
                </a:ext>
              </a:extLst>
            </p:cNvPr>
            <p:cNvSpPr txBox="1"/>
            <p:nvPr/>
          </p:nvSpPr>
          <p:spPr>
            <a:xfrm>
              <a:off x="5542547" y="4754397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bt_1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62CFE7AE-B803-EC51-5B39-269C770C25EC}"/>
                </a:ext>
              </a:extLst>
            </p:cNvPr>
            <p:cNvSpPr txBox="1"/>
            <p:nvPr/>
          </p:nvSpPr>
          <p:spPr>
            <a:xfrm>
              <a:off x="6649452" y="2768641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bt_3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3278CA0F-FAE4-AD43-D968-5277A37A66E4}"/>
                </a:ext>
              </a:extLst>
            </p:cNvPr>
            <p:cNvSpPr txBox="1"/>
            <p:nvPr/>
          </p:nvSpPr>
          <p:spPr>
            <a:xfrm>
              <a:off x="4235116" y="2768641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bt_2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DAFCD00-09F0-957E-5E93-ED44F354E00A}"/>
                </a:ext>
              </a:extLst>
            </p:cNvPr>
            <p:cNvSpPr/>
            <p:nvPr/>
          </p:nvSpPr>
          <p:spPr>
            <a:xfrm>
              <a:off x="6561221" y="5618480"/>
              <a:ext cx="1195136" cy="2946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89585B3E-51C2-2C80-F339-69F3EDE8FF58}"/>
              </a:ext>
            </a:extLst>
          </p:cNvPr>
          <p:cNvGrpSpPr/>
          <p:nvPr/>
        </p:nvGrpSpPr>
        <p:grpSpPr>
          <a:xfrm>
            <a:off x="8444172" y="5256700"/>
            <a:ext cx="1433708" cy="1472781"/>
            <a:chOff x="8411808" y="5363918"/>
            <a:chExt cx="1433708" cy="1472781"/>
          </a:xfrm>
        </p:grpSpPr>
        <p:sp>
          <p:nvSpPr>
            <p:cNvPr id="29" name="Flèche : double flèche verticale 28">
              <a:extLst>
                <a:ext uri="{FF2B5EF4-FFF2-40B4-BE49-F238E27FC236}">
                  <a16:creationId xmlns:a16="http://schemas.microsoft.com/office/drawing/2014/main" id="{D0B47CBC-3ED5-AC97-7A71-BCEF77B02449}"/>
                </a:ext>
              </a:extLst>
            </p:cNvPr>
            <p:cNvSpPr/>
            <p:nvPr/>
          </p:nvSpPr>
          <p:spPr>
            <a:xfrm>
              <a:off x="8533728" y="5699291"/>
              <a:ext cx="176634" cy="808716"/>
            </a:xfrm>
            <a:prstGeom prst="upDown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011A484A-C7F7-B6D9-8FEE-367BC4C70DB9}"/>
                </a:ext>
              </a:extLst>
            </p:cNvPr>
            <p:cNvSpPr txBox="1"/>
            <p:nvPr/>
          </p:nvSpPr>
          <p:spPr>
            <a:xfrm>
              <a:off x="8472768" y="6467367"/>
              <a:ext cx="291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3E671F11-6EDE-91EE-D714-4D2E4B3EF1B3}"/>
                </a:ext>
              </a:extLst>
            </p:cNvPr>
            <p:cNvSpPr txBox="1"/>
            <p:nvPr/>
          </p:nvSpPr>
          <p:spPr>
            <a:xfrm>
              <a:off x="8411808" y="5363918"/>
              <a:ext cx="409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7030A0"/>
                  </a:solidFill>
                </a:rPr>
                <a:t>-1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A14BEF5A-6FB5-C329-D808-F49FB2B89D24}"/>
                </a:ext>
              </a:extLst>
            </p:cNvPr>
            <p:cNvSpPr txBox="1"/>
            <p:nvPr/>
          </p:nvSpPr>
          <p:spPr>
            <a:xfrm>
              <a:off x="8738611" y="5883020"/>
              <a:ext cx="1106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7030A0"/>
                  </a:solidFill>
                </a:rPr>
                <a:t>ax_3</a:t>
              </a:r>
            </a:p>
          </p:txBody>
        </p:sp>
      </p:grpSp>
      <p:graphicFrame>
        <p:nvGraphicFramePr>
          <p:cNvPr id="37" name="Tableau 37">
            <a:extLst>
              <a:ext uri="{FF2B5EF4-FFF2-40B4-BE49-F238E27FC236}">
                <a16:creationId xmlns:a16="http://schemas.microsoft.com/office/drawing/2014/main" id="{C56BF50F-BB42-F809-22F8-69C8AAF43C8B}"/>
              </a:ext>
            </a:extLst>
          </p:cNvPr>
          <p:cNvGraphicFramePr>
            <a:graphicFrameLocks noGrp="1"/>
          </p:cNvGraphicFramePr>
          <p:nvPr/>
        </p:nvGraphicFramePr>
        <p:xfrm>
          <a:off x="1030147" y="2272075"/>
          <a:ext cx="2350731" cy="1181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3577">
                  <a:extLst>
                    <a:ext uri="{9D8B030D-6E8A-4147-A177-3AD203B41FA5}">
                      <a16:colId xmlns:a16="http://schemas.microsoft.com/office/drawing/2014/main" val="3804717967"/>
                    </a:ext>
                  </a:extLst>
                </a:gridCol>
                <a:gridCol w="783577">
                  <a:extLst>
                    <a:ext uri="{9D8B030D-6E8A-4147-A177-3AD203B41FA5}">
                      <a16:colId xmlns:a16="http://schemas.microsoft.com/office/drawing/2014/main" val="3352942331"/>
                    </a:ext>
                  </a:extLst>
                </a:gridCol>
                <a:gridCol w="783577">
                  <a:extLst>
                    <a:ext uri="{9D8B030D-6E8A-4147-A177-3AD203B41FA5}">
                      <a16:colId xmlns:a16="http://schemas.microsoft.com/office/drawing/2014/main" val="850534372"/>
                    </a:ext>
                  </a:extLst>
                </a:gridCol>
              </a:tblGrid>
              <a:tr h="393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(-1,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( 0,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( 1, 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472246"/>
                  </a:ext>
                </a:extLst>
              </a:tr>
              <a:tr h="393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(-1, 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( 0, 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( 1, 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684968"/>
                  </a:ext>
                </a:extLst>
              </a:tr>
              <a:tr h="393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(-1,-1)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( 0,-1)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( 1,-1)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744343"/>
                  </a:ext>
                </a:extLst>
              </a:tr>
            </a:tbl>
          </a:graphicData>
        </a:graphic>
      </p:graphicFrame>
      <p:sp>
        <p:nvSpPr>
          <p:cNvPr id="38" name="ZoneTexte 37">
            <a:extLst>
              <a:ext uri="{FF2B5EF4-FFF2-40B4-BE49-F238E27FC236}">
                <a16:creationId xmlns:a16="http://schemas.microsoft.com/office/drawing/2014/main" id="{AAB58A2C-FD06-9F7A-E98D-87492DC49FCB}"/>
              </a:ext>
            </a:extLst>
          </p:cNvPr>
          <p:cNvSpPr txBox="1"/>
          <p:nvPr/>
        </p:nvSpPr>
        <p:spPr>
          <a:xfrm>
            <a:off x="1983998" y="1859959"/>
            <a:ext cx="78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hat_0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38104C7-2B67-6995-995F-55E8826B5505}"/>
              </a:ext>
            </a:extLst>
          </p:cNvPr>
          <p:cNvSpPr txBox="1"/>
          <p:nvPr/>
        </p:nvSpPr>
        <p:spPr>
          <a:xfrm>
            <a:off x="1315488" y="5256700"/>
            <a:ext cx="208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</a:t>
            </a:r>
            <a:r>
              <a:rPr lang="fr-FR" dirty="0" err="1"/>
              <a:t>bouttons</a:t>
            </a:r>
            <a:r>
              <a:rPr lang="fr-FR" dirty="0"/>
              <a:t> ont :</a:t>
            </a:r>
          </a:p>
        </p:txBody>
      </p:sp>
      <p:graphicFrame>
        <p:nvGraphicFramePr>
          <p:cNvPr id="40" name="Tableau 9">
            <a:extLst>
              <a:ext uri="{FF2B5EF4-FFF2-40B4-BE49-F238E27FC236}">
                <a16:creationId xmlns:a16="http://schemas.microsoft.com/office/drawing/2014/main" id="{BBFF15CB-90D2-0872-1AC3-F70CE2AE6FF8}"/>
              </a:ext>
            </a:extLst>
          </p:cNvPr>
          <p:cNvGraphicFramePr>
            <a:graphicFrameLocks noGrp="1"/>
          </p:cNvGraphicFramePr>
          <p:nvPr/>
        </p:nvGraphicFramePr>
        <p:xfrm>
          <a:off x="640080" y="5592073"/>
          <a:ext cx="2919975" cy="922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3325">
                  <a:extLst>
                    <a:ext uri="{9D8B030D-6E8A-4147-A177-3AD203B41FA5}">
                      <a16:colId xmlns:a16="http://schemas.microsoft.com/office/drawing/2014/main" val="1244037658"/>
                    </a:ext>
                  </a:extLst>
                </a:gridCol>
                <a:gridCol w="973325">
                  <a:extLst>
                    <a:ext uri="{9D8B030D-6E8A-4147-A177-3AD203B41FA5}">
                      <a16:colId xmlns:a16="http://schemas.microsoft.com/office/drawing/2014/main" val="3908260985"/>
                    </a:ext>
                  </a:extLst>
                </a:gridCol>
                <a:gridCol w="973325">
                  <a:extLst>
                    <a:ext uri="{9D8B030D-6E8A-4147-A177-3AD203B41FA5}">
                      <a16:colId xmlns:a16="http://schemas.microsoft.com/office/drawing/2014/main" val="284647492"/>
                    </a:ext>
                  </a:extLst>
                </a:gridCol>
              </a:tblGrid>
              <a:tr h="461216">
                <a:tc>
                  <a:txBody>
                    <a:bodyPr/>
                    <a:lstStyle/>
                    <a:p>
                      <a:r>
                        <a:rPr lang="fr-FR" dirty="0"/>
                        <a:t>appuyer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80658539"/>
                  </a:ext>
                </a:extLst>
              </a:tr>
              <a:tr h="461216">
                <a:tc>
                  <a:txBody>
                    <a:bodyPr/>
                    <a:lstStyle/>
                    <a:p>
                      <a:r>
                        <a:rPr lang="fr-FR" dirty="0" err="1"/>
                        <a:t>relacher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182417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1564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276</Words>
  <Application>Microsoft Office PowerPoint</Application>
  <PresentationFormat>Grand écran</PresentationFormat>
  <Paragraphs>94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SUN Luezhi (IMT Mines Alès / Élève)</dc:creator>
  <cp:lastModifiedBy>SUN Luezhi (IMT Mines Alès / Élève)</cp:lastModifiedBy>
  <cp:revision>3</cp:revision>
  <dcterms:created xsi:type="dcterms:W3CDTF">2023-09-22T14:19:51Z</dcterms:created>
  <dcterms:modified xsi:type="dcterms:W3CDTF">2023-09-29T07:42:56Z</dcterms:modified>
</cp:coreProperties>
</file>