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Public Sans Bold" charset="1" panose="00000000000000000000"/>
      <p:regular r:id="rId16"/>
    </p:embeddedFont>
    <p:embeddedFont>
      <p:font typeface="Public Sans" charset="1" panose="00000000000000000000"/>
      <p:regular r:id="rId17"/>
    </p:embeddedFont>
    <p:embeddedFont>
      <p:font typeface="Public Sans Medium" charset="1" panose="00000000000000000000"/>
      <p:regular r:id="rId20"/>
    </p:embeddedFont>
    <p:embeddedFont>
      <p:font typeface="Canva Sans" charset="1" panose="020B0503030501040103"/>
      <p:regular r:id="rId22"/>
    </p:embeddedFont>
    <p:embeddedFont>
      <p:font typeface="Canva Sans Bold" charset="1" panose="020B08030305010401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notesMasters/notesMaster1.xml" Type="http://schemas.openxmlformats.org/officeDocument/2006/relationships/notesMaster"/><Relationship Id="rId14" Target="theme/theme2.xml" Type="http://schemas.openxmlformats.org/officeDocument/2006/relationships/theme"/><Relationship Id="rId15" Target="notesSlides/notesSlide1.xml" Type="http://schemas.openxmlformats.org/officeDocument/2006/relationships/notes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notesSlides/notesSlide2.xml" Type="http://schemas.openxmlformats.org/officeDocument/2006/relationships/notesSlide"/><Relationship Id="rId19" Target="notesSlides/notesSlide3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notesSlides/notesSlide4.xml" Type="http://schemas.openxmlformats.org/officeDocument/2006/relationships/notesSlide"/><Relationship Id="rId22" Target="fonts/font22.fntdata" Type="http://schemas.openxmlformats.org/officeDocument/2006/relationships/font"/><Relationship Id="rId23" Target="notesSlides/notesSlide5.xml" Type="http://schemas.openxmlformats.org/officeDocument/2006/relationships/notesSlide"/><Relationship Id="rId24" Target="notesSlides/notesSlide6.xml" Type="http://schemas.openxmlformats.org/officeDocument/2006/relationships/notesSlide"/><Relationship Id="rId25" Target="fonts/font25.fntdata" Type="http://schemas.openxmlformats.org/officeDocument/2006/relationships/font"/><Relationship Id="rId26" Target="notesSlides/notesSlide7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Lara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Lara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Simon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Simon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Manu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Manu - 1. Punkt</a:t>
            </a:r>
          </a:p>
          <a:p>
            <a:r>
              <a:rPr lang="en-US"/>
              <a:t>Luis - 2. &amp; 3. Punkt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Luis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3.jpeg" Type="http://schemas.openxmlformats.org/officeDocument/2006/relationships/image"/><Relationship Id="rId4" Target="../media/VAGOmmo4jbI.mp4" Type="http://schemas.openxmlformats.org/officeDocument/2006/relationships/video"/><Relationship Id="rId5" Target="../media/VAGOmmo4jbI.mp4" Type="http://schemas.microsoft.com/office/2007/relationships/media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86556" y="1622807"/>
            <a:ext cx="2714888" cy="2606293"/>
          </a:xfrm>
          <a:custGeom>
            <a:avLst/>
            <a:gdLst/>
            <a:ahLst/>
            <a:cxnLst/>
            <a:rect r="r" b="b" t="t" l="l"/>
            <a:pathLst>
              <a:path h="2606293" w="2714888">
                <a:moveTo>
                  <a:pt x="0" y="0"/>
                </a:moveTo>
                <a:lnTo>
                  <a:pt x="2714888" y="0"/>
                </a:lnTo>
                <a:lnTo>
                  <a:pt x="2714888" y="2606293"/>
                </a:lnTo>
                <a:lnTo>
                  <a:pt x="0" y="260629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18292" y="6201127"/>
            <a:ext cx="1125141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 spc="299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PROJEKT FALLSTUDIE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164235" y="4210050"/>
            <a:ext cx="11959530" cy="184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 spc="-240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Übersetzer App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72628" y="9085898"/>
            <a:ext cx="1334274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spc="18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LARA FRANK, MANUEL HOHLWEGLER, LUIS FALKE, SIMON DUJKOVIC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6607211" y="-132011"/>
            <a:ext cx="5010099" cy="104190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72845" y="3101871"/>
            <a:ext cx="2149218" cy="2149218"/>
          </a:xfrm>
          <a:custGeom>
            <a:avLst/>
            <a:gdLst/>
            <a:ahLst/>
            <a:cxnLst/>
            <a:rect r="r" b="b" t="t" l="l"/>
            <a:pathLst>
              <a:path h="2149218" w="2149218">
                <a:moveTo>
                  <a:pt x="0" y="0"/>
                </a:moveTo>
                <a:lnTo>
                  <a:pt x="2149218" y="0"/>
                </a:lnTo>
                <a:lnTo>
                  <a:pt x="2149218" y="2149218"/>
                </a:lnTo>
                <a:lnTo>
                  <a:pt x="0" y="21492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776791" y="2870704"/>
            <a:ext cx="8794846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Übersetzer mit 5 Sprachen 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-&gt; Wahl aus DeepL oder ML-Kit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776791" y="4270446"/>
            <a:ext cx="8341241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Prüfen auf Mobile Daten/Internetverbindung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776791" y="5193939"/>
            <a:ext cx="8341241" cy="236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“Goodies”</a:t>
            </a:r>
          </a:p>
          <a:p>
            <a:pPr algn="l" marL="1165860" indent="-388620" lvl="2">
              <a:lnSpc>
                <a:spcPts val="3779"/>
              </a:lnSpc>
              <a:buFont typeface="Arial"/>
              <a:buChar char="⚬"/>
            </a:pPr>
            <a:r>
              <a:rPr lang="en-US" sz="27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Text-to-Speech</a:t>
            </a:r>
          </a:p>
          <a:p>
            <a:pPr algn="l" marL="1165860" indent="-388620" lvl="2">
              <a:lnSpc>
                <a:spcPts val="3779"/>
              </a:lnSpc>
              <a:buFont typeface="Arial"/>
              <a:buChar char="⚬"/>
            </a:pPr>
            <a:r>
              <a:rPr lang="en-US" sz="27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Copy to Clipboard</a:t>
            </a:r>
          </a:p>
          <a:p>
            <a:pPr algn="l" marL="1165860" indent="-388620" lvl="2">
              <a:lnSpc>
                <a:spcPts val="3779"/>
              </a:lnSpc>
              <a:buFont typeface="Arial"/>
              <a:buChar char="⚬"/>
            </a:pPr>
            <a:r>
              <a:rPr lang="en-US" sz="27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Wechsel der Sprachen</a:t>
            </a:r>
          </a:p>
          <a:p>
            <a:pPr algn="l" marL="1165860" indent="-388620" lvl="2">
              <a:lnSpc>
                <a:spcPts val="3779"/>
              </a:lnSpc>
              <a:buFont typeface="Arial"/>
              <a:buChar char="⚬"/>
            </a:pPr>
            <a:r>
              <a:rPr lang="en-US" sz="27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Visualisierung des Ladevorgangs eines LM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18711" y="5692587"/>
            <a:ext cx="3857485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</a:pPr>
            <a:r>
              <a:rPr lang="en-US" sz="5000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Funktionen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82908" y="4442682"/>
            <a:ext cx="2091328" cy="1401635"/>
          </a:xfrm>
          <a:custGeom>
            <a:avLst/>
            <a:gdLst/>
            <a:ahLst/>
            <a:cxnLst/>
            <a:rect r="r" b="b" t="t" l="l"/>
            <a:pathLst>
              <a:path h="1401635" w="2091328">
                <a:moveTo>
                  <a:pt x="0" y="0"/>
                </a:moveTo>
                <a:lnTo>
                  <a:pt x="2091328" y="0"/>
                </a:lnTo>
                <a:lnTo>
                  <a:pt x="2091328" y="1401636"/>
                </a:lnTo>
                <a:lnTo>
                  <a:pt x="0" y="14016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759" t="-272053" r="-166588" b="-2983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454307" y="4442682"/>
            <a:ext cx="1379387" cy="1535124"/>
          </a:xfrm>
          <a:custGeom>
            <a:avLst/>
            <a:gdLst/>
            <a:ahLst/>
            <a:cxnLst/>
            <a:rect r="r" b="b" t="t" l="l"/>
            <a:pathLst>
              <a:path h="1535124" w="1379387">
                <a:moveTo>
                  <a:pt x="0" y="0"/>
                </a:moveTo>
                <a:lnTo>
                  <a:pt x="1379386" y="0"/>
                </a:lnTo>
                <a:lnTo>
                  <a:pt x="1379386" y="1535125"/>
                </a:lnTo>
                <a:lnTo>
                  <a:pt x="0" y="15351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4487" t="-256521" r="-155624" b="-2097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827152" y="2118158"/>
            <a:ext cx="2633696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59"/>
              </a:lnSpc>
            </a:pPr>
            <a:r>
              <a:rPr lang="en-US" sz="5300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Plugins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16491" y="6287074"/>
            <a:ext cx="2824162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Translator ML Kit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65950" y="6287074"/>
            <a:ext cx="3556099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Clipboard</a:t>
            </a:r>
            <a:r>
              <a:rPr lang="en-US" sz="2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420413" y="6287074"/>
            <a:ext cx="3556099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Text-to-Speech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3149047" y="4442682"/>
            <a:ext cx="2098831" cy="1846599"/>
          </a:xfrm>
          <a:custGeom>
            <a:avLst/>
            <a:gdLst/>
            <a:ahLst/>
            <a:cxnLst/>
            <a:rect r="r" b="b" t="t" l="l"/>
            <a:pathLst>
              <a:path h="1846599" w="2098831">
                <a:moveTo>
                  <a:pt x="0" y="0"/>
                </a:moveTo>
                <a:lnTo>
                  <a:pt x="2098831" y="0"/>
                </a:lnTo>
                <a:lnTo>
                  <a:pt x="2098831" y="1846599"/>
                </a:lnTo>
                <a:lnTo>
                  <a:pt x="0" y="18465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6104" t="-212228" r="0" b="-1589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16542" y="1316090"/>
            <a:ext cx="1954815" cy="1954815"/>
          </a:xfrm>
          <a:custGeom>
            <a:avLst/>
            <a:gdLst/>
            <a:ahLst/>
            <a:cxnLst/>
            <a:rect r="r" b="b" t="t" l="l"/>
            <a:pathLst>
              <a:path h="1954815" w="1954815">
                <a:moveTo>
                  <a:pt x="0" y="0"/>
                </a:moveTo>
                <a:lnTo>
                  <a:pt x="1954816" y="0"/>
                </a:lnTo>
                <a:lnTo>
                  <a:pt x="1954816" y="1954815"/>
                </a:lnTo>
                <a:lnTo>
                  <a:pt x="0" y="19548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20533" y="1883922"/>
            <a:ext cx="5646933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59"/>
              </a:lnSpc>
            </a:pPr>
            <a:r>
              <a:rPr lang="en-US" sz="5300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Einschränkungen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19287" y="4550374"/>
            <a:ext cx="15649426" cy="332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- Single-Page-Application funktioniert nur auf Android</a:t>
            </a:r>
          </a:p>
          <a:p>
            <a:pPr algn="ctr">
              <a:lnSpc>
                <a:spcPts val="3780"/>
              </a:lnSpc>
            </a:pPr>
          </a:p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- Übersetzung auf Desktop nur mit DeepL möglich durch Funktionsweise des ML-Kit-Translator </a:t>
            </a:r>
          </a:p>
          <a:p>
            <a:pPr algn="ctr">
              <a:lnSpc>
                <a:spcPts val="3780"/>
              </a:lnSpc>
            </a:pPr>
          </a:p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- Beschränkung auf 5 geforderte Sprachen - Erweiterung ist einfach möglich</a:t>
            </a:r>
          </a:p>
          <a:p>
            <a:pPr algn="ctr">
              <a:lnSpc>
                <a:spcPts val="3780"/>
              </a:lnSpc>
            </a:pPr>
          </a:p>
          <a:p>
            <a:pPr algn="ctr">
              <a:lnSpc>
                <a:spcPts val="378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50868" y="3510915"/>
            <a:ext cx="11406782" cy="3208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- Gängige UX/UI Praktiken wurden angewendet </a:t>
            </a:r>
          </a:p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         </a:t>
            </a:r>
            <a:r>
              <a:rPr lang="en-US" sz="24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(Text wurde durch Icons ausgetauscht)</a:t>
            </a:r>
          </a:p>
          <a:p>
            <a:pPr algn="l">
              <a:lnSpc>
                <a:spcPts val="3780"/>
              </a:lnSpc>
            </a:pPr>
          </a:p>
          <a:p>
            <a:pPr algn="l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- API Key steht als Cleartext drin </a:t>
            </a:r>
          </a:p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         </a:t>
            </a:r>
            <a:r>
              <a:rPr lang="en-US" sz="24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(sollte bei Liveschaltung als Umgebungsvariable gesetzt werden) </a:t>
            </a:r>
          </a:p>
          <a:p>
            <a:pPr algn="l">
              <a:lnSpc>
                <a:spcPts val="3780"/>
              </a:lnSpc>
            </a:pPr>
          </a:p>
          <a:p>
            <a:pPr algn="l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- Kostenlose DeepL API ist auf 500.000 Zeichen im Monat limitiert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26768" y="5133975"/>
            <a:ext cx="3654309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59"/>
              </a:lnSpc>
            </a:pPr>
            <a:r>
              <a:rPr lang="en-US" sz="5300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Sonstiges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96865" y="2797655"/>
            <a:ext cx="1980158" cy="205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 . 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5447" y="515990"/>
            <a:ext cx="1068147" cy="1025421"/>
          </a:xfrm>
          <a:custGeom>
            <a:avLst/>
            <a:gdLst/>
            <a:ahLst/>
            <a:cxnLst/>
            <a:rect r="r" b="b" t="t" l="l"/>
            <a:pathLst>
              <a:path h="1025421" w="1068147">
                <a:moveTo>
                  <a:pt x="0" y="0"/>
                </a:moveTo>
                <a:lnTo>
                  <a:pt x="1068146" y="0"/>
                </a:lnTo>
                <a:lnTo>
                  <a:pt x="1068146" y="1025420"/>
                </a:lnTo>
                <a:lnTo>
                  <a:pt x="0" y="10254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63191" y="685067"/>
            <a:ext cx="1441451" cy="1229165"/>
          </a:xfrm>
          <a:custGeom>
            <a:avLst/>
            <a:gdLst/>
            <a:ahLst/>
            <a:cxnLst/>
            <a:rect r="r" b="b" t="t" l="l"/>
            <a:pathLst>
              <a:path h="1229165" w="1441451">
                <a:moveTo>
                  <a:pt x="0" y="0"/>
                </a:moveTo>
                <a:lnTo>
                  <a:pt x="1441451" y="0"/>
                </a:lnTo>
                <a:lnTo>
                  <a:pt x="1441451" y="1229165"/>
                </a:lnTo>
                <a:lnTo>
                  <a:pt x="0" y="12291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4548187"/>
            <a:ext cx="6375942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59"/>
              </a:lnSpc>
            </a:pPr>
            <a:r>
              <a:rPr lang="en-US" sz="5300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Probleme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5963191" y="3914335"/>
            <a:ext cx="1441451" cy="1229165"/>
          </a:xfrm>
          <a:custGeom>
            <a:avLst/>
            <a:gdLst/>
            <a:ahLst/>
            <a:cxnLst/>
            <a:rect r="r" b="b" t="t" l="l"/>
            <a:pathLst>
              <a:path h="1229165" w="1441451">
                <a:moveTo>
                  <a:pt x="0" y="0"/>
                </a:moveTo>
                <a:lnTo>
                  <a:pt x="1441451" y="0"/>
                </a:lnTo>
                <a:lnTo>
                  <a:pt x="1441451" y="1229165"/>
                </a:lnTo>
                <a:lnTo>
                  <a:pt x="0" y="12291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963191" y="7167563"/>
            <a:ext cx="1441451" cy="1229165"/>
          </a:xfrm>
          <a:custGeom>
            <a:avLst/>
            <a:gdLst/>
            <a:ahLst/>
            <a:cxnLst/>
            <a:rect r="r" b="b" t="t" l="l"/>
            <a:pathLst>
              <a:path h="1229165" w="1441451">
                <a:moveTo>
                  <a:pt x="0" y="0"/>
                </a:moveTo>
                <a:lnTo>
                  <a:pt x="1441451" y="0"/>
                </a:lnTo>
                <a:lnTo>
                  <a:pt x="1441451" y="1229164"/>
                </a:lnTo>
                <a:lnTo>
                  <a:pt x="0" y="12291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678548" y="1916756"/>
            <a:ext cx="842260" cy="1215861"/>
          </a:xfrm>
          <a:custGeom>
            <a:avLst/>
            <a:gdLst/>
            <a:ahLst/>
            <a:cxnLst/>
            <a:rect r="r" b="b" t="t" l="l"/>
            <a:pathLst>
              <a:path h="1215861" w="842260">
                <a:moveTo>
                  <a:pt x="0" y="0"/>
                </a:moveTo>
                <a:lnTo>
                  <a:pt x="842260" y="0"/>
                </a:lnTo>
                <a:lnTo>
                  <a:pt x="842260" y="1215861"/>
                </a:lnTo>
                <a:lnTo>
                  <a:pt x="0" y="121586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289925" y="1117865"/>
            <a:ext cx="8489950" cy="423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0"/>
              </a:lnSpc>
              <a:spcBef>
                <a:spcPct val="0"/>
              </a:spcBef>
            </a:pPr>
            <a:r>
              <a:rPr lang="en-US" sz="245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Idee, ausschließlich DeepL zu nutzen nicht möglich.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289925" y="4074258"/>
            <a:ext cx="9183630" cy="852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9"/>
              </a:lnSpc>
              <a:spcBef>
                <a:spcPct val="0"/>
              </a:spcBef>
            </a:pPr>
            <a:r>
              <a:rPr lang="en-US" sz="245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Testen des ML-Kit-Translation erschwert, durch zu wenig Leistung des Laptops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099678" y="7327485"/>
            <a:ext cx="9183630" cy="852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9"/>
              </a:lnSpc>
              <a:spcBef>
                <a:spcPct val="0"/>
              </a:spcBef>
            </a:pPr>
            <a:r>
              <a:rPr lang="en-US" sz="245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Gradle wurde nicht richtig erstellt -&gt; Erstellung Port von VSC zu Android Studio erschwert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733772" y="2307517"/>
            <a:ext cx="8877598" cy="3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DE59"/>
                </a:solidFill>
                <a:latin typeface="Canva Sans"/>
                <a:ea typeface="Canva Sans"/>
                <a:cs typeface="Canva Sans"/>
                <a:sym typeface="Canva Sans"/>
              </a:rPr>
              <a:t>Möglichkeit, Übersetzungsdienst mit Swap-Button zu wählen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7678548" y="5357812"/>
            <a:ext cx="842260" cy="1215861"/>
          </a:xfrm>
          <a:custGeom>
            <a:avLst/>
            <a:gdLst/>
            <a:ahLst/>
            <a:cxnLst/>
            <a:rect r="r" b="b" t="t" l="l"/>
            <a:pathLst>
              <a:path h="1215861" w="842260">
                <a:moveTo>
                  <a:pt x="0" y="0"/>
                </a:moveTo>
                <a:lnTo>
                  <a:pt x="842260" y="0"/>
                </a:lnTo>
                <a:lnTo>
                  <a:pt x="842260" y="1215861"/>
                </a:lnTo>
                <a:lnTo>
                  <a:pt x="0" y="121586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8871587" y="5748573"/>
            <a:ext cx="4751487" cy="3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DE59"/>
                </a:solidFill>
                <a:latin typeface="Canva Sans"/>
                <a:ea typeface="Canva Sans"/>
                <a:cs typeface="Canva Sans"/>
                <a:sym typeface="Canva Sans"/>
              </a:rPr>
              <a:t>4-Augen-Prinzip via Discord-Call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7678548" y="8551130"/>
            <a:ext cx="842260" cy="1215861"/>
          </a:xfrm>
          <a:custGeom>
            <a:avLst/>
            <a:gdLst/>
            <a:ahLst/>
            <a:cxnLst/>
            <a:rect r="r" b="b" t="t" l="l"/>
            <a:pathLst>
              <a:path h="1215861" w="842260">
                <a:moveTo>
                  <a:pt x="0" y="0"/>
                </a:moveTo>
                <a:lnTo>
                  <a:pt x="842260" y="0"/>
                </a:lnTo>
                <a:lnTo>
                  <a:pt x="842260" y="1215860"/>
                </a:lnTo>
                <a:lnTo>
                  <a:pt x="0" y="12158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8769251" y="9041130"/>
            <a:ext cx="5500985" cy="3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DE59"/>
                </a:solidFill>
                <a:latin typeface="Canva Sans"/>
                <a:ea typeface="Canva Sans"/>
                <a:cs typeface="Canva Sans"/>
                <a:sym typeface="Canva Sans"/>
              </a:rPr>
              <a:t>Fragestunde &amp; Expertise von Hr. Genz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DAGOX7ODmhQ</dc:identifier>
  <dcterms:modified xsi:type="dcterms:W3CDTF">2011-08-01T06:04:30Z</dcterms:modified>
  <cp:revision>1</cp:revision>
  <dc:title>Projekt Übersetzer App</dc:title>
</cp:coreProperties>
</file>