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306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431" autoAdjust="0"/>
  </p:normalViewPr>
  <p:slideViewPr>
    <p:cSldViewPr>
      <p:cViewPr varScale="1">
        <p:scale>
          <a:sx n="47" d="100"/>
          <a:sy n="47" d="100"/>
        </p:scale>
        <p:origin x="1864" y="44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-1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1710C6-6C20-440E-9BE9-9856C17F1F75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7F337C8-578D-4C99-B607-C16C19A871E2}">
      <dgm:prSet phldrT="[Text]"/>
      <dgm:spPr/>
      <dgm:t>
        <a:bodyPr/>
        <a:lstStyle/>
        <a:p>
          <a:r>
            <a:rPr lang="es-419" dirty="0"/>
            <a:t>¿Qué son los archivos en C?</a:t>
          </a:r>
          <a:endParaRPr lang="en-US" dirty="0"/>
        </a:p>
      </dgm:t>
    </dgm:pt>
    <dgm:pt modelId="{04CB7387-5038-4FB9-ADD9-4C33C6183291}" type="parTrans" cxnId="{B1307554-179F-4EA8-886A-8496C69E10D3}">
      <dgm:prSet/>
      <dgm:spPr/>
      <dgm:t>
        <a:bodyPr/>
        <a:lstStyle/>
        <a:p>
          <a:endParaRPr lang="en-US"/>
        </a:p>
      </dgm:t>
    </dgm:pt>
    <dgm:pt modelId="{3F158B69-3B9F-4CAC-A83F-3C4FA3D6D6CF}" type="sibTrans" cxnId="{B1307554-179F-4EA8-886A-8496C69E10D3}">
      <dgm:prSet/>
      <dgm:spPr/>
      <dgm:t>
        <a:bodyPr/>
        <a:lstStyle/>
        <a:p>
          <a:endParaRPr lang="en-US"/>
        </a:p>
      </dgm:t>
    </dgm:pt>
    <dgm:pt modelId="{456C18D6-62DD-4B9F-BF0C-483AF2517A52}">
      <dgm:prSet phldrT="[Text]"/>
      <dgm:spPr/>
      <dgm:t>
        <a:bodyPr/>
        <a:lstStyle/>
        <a:p>
          <a:r>
            <a:rPr lang="es-419" dirty="0"/>
            <a:t>¿Cómo se manipulan?</a:t>
          </a:r>
          <a:endParaRPr lang="en-US" dirty="0"/>
        </a:p>
      </dgm:t>
    </dgm:pt>
    <dgm:pt modelId="{C0E33D7F-5B44-419D-A3BC-C531085F8485}" type="parTrans" cxnId="{84A26A21-16BA-40D6-B397-2231F9AD2D85}">
      <dgm:prSet/>
      <dgm:spPr/>
      <dgm:t>
        <a:bodyPr/>
        <a:lstStyle/>
        <a:p>
          <a:endParaRPr lang="en-US"/>
        </a:p>
      </dgm:t>
    </dgm:pt>
    <dgm:pt modelId="{498813DF-1BA7-4051-B22F-16B6AFFB3C30}" type="sibTrans" cxnId="{84A26A21-16BA-40D6-B397-2231F9AD2D85}">
      <dgm:prSet/>
      <dgm:spPr/>
      <dgm:t>
        <a:bodyPr/>
        <a:lstStyle/>
        <a:p>
          <a:endParaRPr lang="en-US"/>
        </a:p>
      </dgm:t>
    </dgm:pt>
    <dgm:pt modelId="{50F21A83-3D80-472B-B0AE-2118191659CB}">
      <dgm:prSet phldrT="[Text]"/>
      <dgm:spPr/>
      <dgm:t>
        <a:bodyPr/>
        <a:lstStyle/>
        <a:p>
          <a:r>
            <a:rPr lang="es-419" dirty="0"/>
            <a:t>¿Cómo desarrollar algunas operaciones con archivos?</a:t>
          </a:r>
          <a:endParaRPr lang="en-US" dirty="0"/>
        </a:p>
      </dgm:t>
    </dgm:pt>
    <dgm:pt modelId="{D79C9790-1B8A-4482-B7E2-032060C527FF}" type="parTrans" cxnId="{63D2D388-D4AE-4383-9A34-B7D0B1B430E4}">
      <dgm:prSet/>
      <dgm:spPr/>
      <dgm:t>
        <a:bodyPr/>
        <a:lstStyle/>
        <a:p>
          <a:endParaRPr lang="en-US"/>
        </a:p>
      </dgm:t>
    </dgm:pt>
    <dgm:pt modelId="{63AE0045-E916-40BE-9C44-06D5E43142C4}" type="sibTrans" cxnId="{63D2D388-D4AE-4383-9A34-B7D0B1B430E4}">
      <dgm:prSet/>
      <dgm:spPr/>
      <dgm:t>
        <a:bodyPr/>
        <a:lstStyle/>
        <a:p>
          <a:endParaRPr lang="en-US"/>
        </a:p>
      </dgm:t>
    </dgm:pt>
    <dgm:pt modelId="{1CD17A72-6507-48FD-9AD0-2463A6B410BE}" type="pres">
      <dgm:prSet presAssocID="{411710C6-6C20-440E-9BE9-9856C17F1F75}" presName="diagram" presStyleCnt="0">
        <dgm:presLayoutVars>
          <dgm:dir/>
          <dgm:resizeHandles val="exact"/>
        </dgm:presLayoutVars>
      </dgm:prSet>
      <dgm:spPr/>
    </dgm:pt>
    <dgm:pt modelId="{021D0381-28E5-4013-AF14-EE62DA45B54E}" type="pres">
      <dgm:prSet presAssocID="{C7F337C8-578D-4C99-B607-C16C19A871E2}" presName="node" presStyleLbl="node1" presStyleIdx="0" presStyleCnt="3">
        <dgm:presLayoutVars>
          <dgm:bulletEnabled val="1"/>
        </dgm:presLayoutVars>
      </dgm:prSet>
      <dgm:spPr/>
    </dgm:pt>
    <dgm:pt modelId="{04E0057D-415A-419B-8DA1-7B1912024E1E}" type="pres">
      <dgm:prSet presAssocID="{3F158B69-3B9F-4CAC-A83F-3C4FA3D6D6CF}" presName="sibTrans" presStyleCnt="0"/>
      <dgm:spPr/>
    </dgm:pt>
    <dgm:pt modelId="{AC0E1D03-1877-480C-951E-918B44C9A943}" type="pres">
      <dgm:prSet presAssocID="{456C18D6-62DD-4B9F-BF0C-483AF2517A52}" presName="node" presStyleLbl="node1" presStyleIdx="1" presStyleCnt="3">
        <dgm:presLayoutVars>
          <dgm:bulletEnabled val="1"/>
        </dgm:presLayoutVars>
      </dgm:prSet>
      <dgm:spPr/>
    </dgm:pt>
    <dgm:pt modelId="{C0C0F7CF-2FA7-4D7C-A8C8-AFF9F49542D7}" type="pres">
      <dgm:prSet presAssocID="{498813DF-1BA7-4051-B22F-16B6AFFB3C30}" presName="sibTrans" presStyleCnt="0"/>
      <dgm:spPr/>
    </dgm:pt>
    <dgm:pt modelId="{C71359AD-C846-4B1E-AC69-2A19C4B58C1D}" type="pres">
      <dgm:prSet presAssocID="{50F21A83-3D80-472B-B0AE-2118191659CB}" presName="node" presStyleLbl="node1" presStyleIdx="2" presStyleCnt="3">
        <dgm:presLayoutVars>
          <dgm:bulletEnabled val="1"/>
        </dgm:presLayoutVars>
      </dgm:prSet>
      <dgm:spPr/>
    </dgm:pt>
  </dgm:ptLst>
  <dgm:cxnLst>
    <dgm:cxn modelId="{84A26A21-16BA-40D6-B397-2231F9AD2D85}" srcId="{411710C6-6C20-440E-9BE9-9856C17F1F75}" destId="{456C18D6-62DD-4B9F-BF0C-483AF2517A52}" srcOrd="1" destOrd="0" parTransId="{C0E33D7F-5B44-419D-A3BC-C531085F8485}" sibTransId="{498813DF-1BA7-4051-B22F-16B6AFFB3C30}"/>
    <dgm:cxn modelId="{1F45AE6A-E515-43B7-9454-6E5CC6FEB130}" type="presOf" srcId="{456C18D6-62DD-4B9F-BF0C-483AF2517A52}" destId="{AC0E1D03-1877-480C-951E-918B44C9A943}" srcOrd="0" destOrd="0" presId="urn:microsoft.com/office/officeart/2005/8/layout/default"/>
    <dgm:cxn modelId="{901F4150-32D8-4E10-AF35-BCEEEB321783}" type="presOf" srcId="{411710C6-6C20-440E-9BE9-9856C17F1F75}" destId="{1CD17A72-6507-48FD-9AD0-2463A6B410BE}" srcOrd="0" destOrd="0" presId="urn:microsoft.com/office/officeart/2005/8/layout/default"/>
    <dgm:cxn modelId="{B1307554-179F-4EA8-886A-8496C69E10D3}" srcId="{411710C6-6C20-440E-9BE9-9856C17F1F75}" destId="{C7F337C8-578D-4C99-B607-C16C19A871E2}" srcOrd="0" destOrd="0" parTransId="{04CB7387-5038-4FB9-ADD9-4C33C6183291}" sibTransId="{3F158B69-3B9F-4CAC-A83F-3C4FA3D6D6CF}"/>
    <dgm:cxn modelId="{63D2D388-D4AE-4383-9A34-B7D0B1B430E4}" srcId="{411710C6-6C20-440E-9BE9-9856C17F1F75}" destId="{50F21A83-3D80-472B-B0AE-2118191659CB}" srcOrd="2" destOrd="0" parTransId="{D79C9790-1B8A-4482-B7E2-032060C527FF}" sibTransId="{63AE0045-E916-40BE-9C44-06D5E43142C4}"/>
    <dgm:cxn modelId="{5DBF1ECB-41A9-4030-87EF-AD5E9238D948}" type="presOf" srcId="{50F21A83-3D80-472B-B0AE-2118191659CB}" destId="{C71359AD-C846-4B1E-AC69-2A19C4B58C1D}" srcOrd="0" destOrd="0" presId="urn:microsoft.com/office/officeart/2005/8/layout/default"/>
    <dgm:cxn modelId="{D1C1CBD8-2214-418B-847F-264107171BE2}" type="presOf" srcId="{C7F337C8-578D-4C99-B607-C16C19A871E2}" destId="{021D0381-28E5-4013-AF14-EE62DA45B54E}" srcOrd="0" destOrd="0" presId="urn:microsoft.com/office/officeart/2005/8/layout/default"/>
    <dgm:cxn modelId="{FFE665CD-6989-4C93-A973-0E7D3A0CCBD8}" type="presParOf" srcId="{1CD17A72-6507-48FD-9AD0-2463A6B410BE}" destId="{021D0381-28E5-4013-AF14-EE62DA45B54E}" srcOrd="0" destOrd="0" presId="urn:microsoft.com/office/officeart/2005/8/layout/default"/>
    <dgm:cxn modelId="{98970B97-1C7D-4392-AA22-0F821542D103}" type="presParOf" srcId="{1CD17A72-6507-48FD-9AD0-2463A6B410BE}" destId="{04E0057D-415A-419B-8DA1-7B1912024E1E}" srcOrd="1" destOrd="0" presId="urn:microsoft.com/office/officeart/2005/8/layout/default"/>
    <dgm:cxn modelId="{83725D8F-0F2F-467F-ADC9-01273BD60EF0}" type="presParOf" srcId="{1CD17A72-6507-48FD-9AD0-2463A6B410BE}" destId="{AC0E1D03-1877-480C-951E-918B44C9A943}" srcOrd="2" destOrd="0" presId="urn:microsoft.com/office/officeart/2005/8/layout/default"/>
    <dgm:cxn modelId="{69ACF79B-CA28-48BE-BBD9-C9B8E38E293B}" type="presParOf" srcId="{1CD17A72-6507-48FD-9AD0-2463A6B410BE}" destId="{C0C0F7CF-2FA7-4D7C-A8C8-AFF9F49542D7}" srcOrd="3" destOrd="0" presId="urn:microsoft.com/office/officeart/2005/8/layout/default"/>
    <dgm:cxn modelId="{1F711EE0-60F1-43B4-AAE4-97056A8B8000}" type="presParOf" srcId="{1CD17A72-6507-48FD-9AD0-2463A6B410BE}" destId="{C71359AD-C846-4B1E-AC69-2A19C4B58C1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726EE0F-BA32-447E-B8FC-B0714A10CF48}" type="doc">
      <dgm:prSet loTypeId="urn:microsoft.com/office/officeart/2005/8/layout/defaul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7A06FAA0-4511-41C3-BA55-8FD5F8C9940A}">
      <dgm:prSet phldrT="[Texto]" custT="1"/>
      <dgm:spPr/>
      <dgm:t>
        <a:bodyPr/>
        <a:lstStyle/>
        <a:p>
          <a:pPr algn="ctr"/>
          <a:r>
            <a:rPr lang="es-CO" sz="2200" dirty="0"/>
            <a:t>Escribe en un archivo uno o varios registros de la misma longitud almacenados a partir de una dirección de memoria determinada.  Retorna </a:t>
          </a:r>
          <a:r>
            <a:rPr lang="es-CO" sz="2200" b="1" dirty="0"/>
            <a:t>el número</a:t>
          </a:r>
          <a:r>
            <a:rPr lang="es-CO" sz="2200" dirty="0"/>
            <a:t> de registros escritos.</a:t>
          </a:r>
        </a:p>
        <a:p>
          <a:pPr algn="ctr"/>
          <a:r>
            <a:rPr lang="es-CO" sz="2200" b="1" dirty="0"/>
            <a:t>*</a:t>
          </a:r>
          <a:r>
            <a:rPr lang="es-CO" sz="2200" b="1" dirty="0" err="1"/>
            <a:t>ptr</a:t>
          </a:r>
          <a:r>
            <a:rPr lang="es-CO" sz="2200" dirty="0"/>
            <a:t>: puntero  de bloque de memoria con la </a:t>
          </a:r>
          <a:r>
            <a:rPr lang="es-CO" sz="2200" dirty="0" err="1"/>
            <a:t>info</a:t>
          </a:r>
          <a:r>
            <a:rPr lang="es-CO" sz="2200" dirty="0"/>
            <a:t> a guardar</a:t>
          </a:r>
        </a:p>
        <a:p>
          <a:pPr algn="ctr"/>
          <a:r>
            <a:rPr lang="es-CO" sz="2200" b="1" dirty="0" err="1"/>
            <a:t>Tamano</a:t>
          </a:r>
          <a:r>
            <a:rPr lang="es-CO" sz="2200" b="1" dirty="0"/>
            <a:t>:</a:t>
          </a:r>
          <a:r>
            <a:rPr lang="es-CO" sz="2200" dirty="0"/>
            <a:t> número de bytes de cada registro</a:t>
          </a:r>
        </a:p>
        <a:p>
          <a:pPr algn="ctr"/>
          <a:r>
            <a:rPr lang="es-CO" sz="2200" b="1" dirty="0" err="1"/>
            <a:t>Count</a:t>
          </a:r>
          <a:r>
            <a:rPr lang="es-CO" sz="2200" b="1" dirty="0"/>
            <a:t>:</a:t>
          </a:r>
          <a:r>
            <a:rPr lang="es-CO" sz="2200" dirty="0"/>
            <a:t> número de registros</a:t>
          </a:r>
        </a:p>
        <a:p>
          <a:pPr algn="ctr"/>
          <a:r>
            <a:rPr lang="es-CO" sz="2200" b="1" dirty="0"/>
            <a:t>Archivo</a:t>
          </a:r>
          <a:r>
            <a:rPr lang="es-CO" sz="2200" dirty="0"/>
            <a:t>: puntero a la estructura FILE donde se van a guardar los valores</a:t>
          </a:r>
          <a:endParaRPr lang="es-CO" sz="2200" b="1" dirty="0"/>
        </a:p>
      </dgm:t>
    </dgm:pt>
    <dgm:pt modelId="{26A0F8E6-C8D3-41B7-BB48-3F066D9FBD48}" type="sibTrans" cxnId="{89FDED7E-1F0D-4D26-9671-49248B491C82}">
      <dgm:prSet/>
      <dgm:spPr/>
      <dgm:t>
        <a:bodyPr/>
        <a:lstStyle/>
        <a:p>
          <a:endParaRPr lang="es-CO" sz="1800"/>
        </a:p>
      </dgm:t>
    </dgm:pt>
    <dgm:pt modelId="{8B352951-41A6-4D3D-91E6-54C8B29674A2}" type="parTrans" cxnId="{89FDED7E-1F0D-4D26-9671-49248B491C82}">
      <dgm:prSet/>
      <dgm:spPr/>
      <dgm:t>
        <a:bodyPr/>
        <a:lstStyle/>
        <a:p>
          <a:endParaRPr lang="es-CO" sz="1800"/>
        </a:p>
      </dgm:t>
    </dgm:pt>
    <dgm:pt modelId="{E02C5768-5681-4637-A116-813AD6EB9F40}" type="pres">
      <dgm:prSet presAssocID="{3726EE0F-BA32-447E-B8FC-B0714A10CF48}" presName="diagram" presStyleCnt="0">
        <dgm:presLayoutVars>
          <dgm:dir/>
          <dgm:resizeHandles val="exact"/>
        </dgm:presLayoutVars>
      </dgm:prSet>
      <dgm:spPr/>
    </dgm:pt>
    <dgm:pt modelId="{B83E8301-B338-4556-AC97-863EA2396F7F}" type="pres">
      <dgm:prSet presAssocID="{7A06FAA0-4511-41C3-BA55-8FD5F8C9940A}" presName="node" presStyleLbl="node1" presStyleIdx="0" presStyleCnt="1" custLinFactNeighborX="3879" custLinFactNeighborY="-543">
        <dgm:presLayoutVars>
          <dgm:bulletEnabled val="1"/>
        </dgm:presLayoutVars>
      </dgm:prSet>
      <dgm:spPr/>
    </dgm:pt>
  </dgm:ptLst>
  <dgm:cxnLst>
    <dgm:cxn modelId="{F6093900-E526-43F6-A1B2-85B309246DDB}" type="presOf" srcId="{7A06FAA0-4511-41C3-BA55-8FD5F8C9940A}" destId="{B83E8301-B338-4556-AC97-863EA2396F7F}" srcOrd="0" destOrd="0" presId="urn:microsoft.com/office/officeart/2005/8/layout/default"/>
    <dgm:cxn modelId="{89FDED7E-1F0D-4D26-9671-49248B491C82}" srcId="{3726EE0F-BA32-447E-B8FC-B0714A10CF48}" destId="{7A06FAA0-4511-41C3-BA55-8FD5F8C9940A}" srcOrd="0" destOrd="0" parTransId="{8B352951-41A6-4D3D-91E6-54C8B29674A2}" sibTransId="{26A0F8E6-C8D3-41B7-BB48-3F066D9FBD48}"/>
    <dgm:cxn modelId="{D7CBDEF3-9884-49E9-ABFA-C1A23454B3B1}" type="presOf" srcId="{3726EE0F-BA32-447E-B8FC-B0714A10CF48}" destId="{E02C5768-5681-4637-A116-813AD6EB9F40}" srcOrd="0" destOrd="0" presId="urn:microsoft.com/office/officeart/2005/8/layout/default"/>
    <dgm:cxn modelId="{806A3B25-6FB9-446F-AB0A-CDF2F2C19B7A}" type="presParOf" srcId="{E02C5768-5681-4637-A116-813AD6EB9F40}" destId="{B83E8301-B338-4556-AC97-863EA2396F7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673AD5-423C-454F-8BF5-A7DBB1545B4B}" type="doc">
      <dgm:prSet loTypeId="urn:microsoft.com/office/officeart/2005/8/layout/default#1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s-CO"/>
        </a:p>
      </dgm:t>
    </dgm:pt>
    <dgm:pt modelId="{FEED310C-A642-4D26-AE5A-D1E077C093F1}">
      <dgm:prSet phldrT="[Texto]"/>
      <dgm:spPr/>
      <dgm:t>
        <a:bodyPr/>
        <a:lstStyle/>
        <a:p>
          <a:r>
            <a:rPr lang="es-CO" dirty="0"/>
            <a:t>Lo que se almacena en memoria no es persistente</a:t>
          </a:r>
        </a:p>
      </dgm:t>
    </dgm:pt>
    <dgm:pt modelId="{B5DCC464-D106-4E08-A676-C80DB28AAE6B}" type="parTrans" cxnId="{81006D7F-651B-4521-B555-F680A98D1618}">
      <dgm:prSet/>
      <dgm:spPr/>
      <dgm:t>
        <a:bodyPr/>
        <a:lstStyle/>
        <a:p>
          <a:endParaRPr lang="es-CO"/>
        </a:p>
      </dgm:t>
    </dgm:pt>
    <dgm:pt modelId="{C532B723-BC30-4B75-8DD9-3DFF22455200}" type="sibTrans" cxnId="{81006D7F-651B-4521-B555-F680A98D1618}">
      <dgm:prSet/>
      <dgm:spPr/>
      <dgm:t>
        <a:bodyPr/>
        <a:lstStyle/>
        <a:p>
          <a:endParaRPr lang="es-CO"/>
        </a:p>
      </dgm:t>
    </dgm:pt>
    <dgm:pt modelId="{E03C6F53-4F43-4510-9613-A1311EA0B6A4}">
      <dgm:prSet phldrT="[Texto]"/>
      <dgm:spPr/>
      <dgm:t>
        <a:bodyPr/>
        <a:lstStyle/>
        <a:p>
          <a:r>
            <a:rPr lang="es-CO" dirty="0"/>
            <a:t>Sirven para conservar de forma permanente información</a:t>
          </a:r>
        </a:p>
      </dgm:t>
    </dgm:pt>
    <dgm:pt modelId="{A8DB5B7C-535B-4F75-967A-83A6F3DF55C6}" type="parTrans" cxnId="{027C3B46-539D-46E6-B940-105ECE7E179B}">
      <dgm:prSet/>
      <dgm:spPr/>
      <dgm:t>
        <a:bodyPr/>
        <a:lstStyle/>
        <a:p>
          <a:endParaRPr lang="es-CO"/>
        </a:p>
      </dgm:t>
    </dgm:pt>
    <dgm:pt modelId="{DED39CB2-5007-4A5F-B052-40FD3A484AB2}" type="sibTrans" cxnId="{027C3B46-539D-46E6-B940-105ECE7E179B}">
      <dgm:prSet/>
      <dgm:spPr/>
      <dgm:t>
        <a:bodyPr/>
        <a:lstStyle/>
        <a:p>
          <a:endParaRPr lang="es-CO"/>
        </a:p>
      </dgm:t>
    </dgm:pt>
    <dgm:pt modelId="{CC867698-3668-4398-8739-15AD5F82B425}" type="pres">
      <dgm:prSet presAssocID="{0C673AD5-423C-454F-8BF5-A7DBB1545B4B}" presName="diagram" presStyleCnt="0">
        <dgm:presLayoutVars>
          <dgm:dir/>
          <dgm:resizeHandles val="exact"/>
        </dgm:presLayoutVars>
      </dgm:prSet>
      <dgm:spPr/>
    </dgm:pt>
    <dgm:pt modelId="{D0487FBC-BF7E-4811-9FEF-058BB248B137}" type="pres">
      <dgm:prSet presAssocID="{FEED310C-A642-4D26-AE5A-D1E077C093F1}" presName="node" presStyleLbl="node1" presStyleIdx="0" presStyleCnt="2">
        <dgm:presLayoutVars>
          <dgm:bulletEnabled val="1"/>
        </dgm:presLayoutVars>
      </dgm:prSet>
      <dgm:spPr/>
    </dgm:pt>
    <dgm:pt modelId="{704A0B79-F085-416D-87CA-BC4F5EAC937F}" type="pres">
      <dgm:prSet presAssocID="{C532B723-BC30-4B75-8DD9-3DFF22455200}" presName="sibTrans" presStyleCnt="0"/>
      <dgm:spPr/>
    </dgm:pt>
    <dgm:pt modelId="{E2EDFD8D-12FC-4A9F-B226-3A9A2DC84B14}" type="pres">
      <dgm:prSet presAssocID="{E03C6F53-4F43-4510-9613-A1311EA0B6A4}" presName="node" presStyleLbl="node1" presStyleIdx="1" presStyleCnt="2">
        <dgm:presLayoutVars>
          <dgm:bulletEnabled val="1"/>
        </dgm:presLayoutVars>
      </dgm:prSet>
      <dgm:spPr/>
    </dgm:pt>
  </dgm:ptLst>
  <dgm:cxnLst>
    <dgm:cxn modelId="{E5647D60-C794-419B-B62F-318CE691D049}" type="presOf" srcId="{0C673AD5-423C-454F-8BF5-A7DBB1545B4B}" destId="{CC867698-3668-4398-8739-15AD5F82B425}" srcOrd="0" destOrd="0" presId="urn:microsoft.com/office/officeart/2005/8/layout/default#1"/>
    <dgm:cxn modelId="{027C3B46-539D-46E6-B940-105ECE7E179B}" srcId="{0C673AD5-423C-454F-8BF5-A7DBB1545B4B}" destId="{E03C6F53-4F43-4510-9613-A1311EA0B6A4}" srcOrd="1" destOrd="0" parTransId="{A8DB5B7C-535B-4F75-967A-83A6F3DF55C6}" sibTransId="{DED39CB2-5007-4A5F-B052-40FD3A484AB2}"/>
    <dgm:cxn modelId="{81006D7F-651B-4521-B555-F680A98D1618}" srcId="{0C673AD5-423C-454F-8BF5-A7DBB1545B4B}" destId="{FEED310C-A642-4D26-AE5A-D1E077C093F1}" srcOrd="0" destOrd="0" parTransId="{B5DCC464-D106-4E08-A676-C80DB28AAE6B}" sibTransId="{C532B723-BC30-4B75-8DD9-3DFF22455200}"/>
    <dgm:cxn modelId="{3D48F782-4583-44C6-935B-EB620CE47295}" type="presOf" srcId="{FEED310C-A642-4D26-AE5A-D1E077C093F1}" destId="{D0487FBC-BF7E-4811-9FEF-058BB248B137}" srcOrd="0" destOrd="0" presId="urn:microsoft.com/office/officeart/2005/8/layout/default#1"/>
    <dgm:cxn modelId="{230ECBD9-C443-4A96-9F4C-6CDAE7244990}" type="presOf" srcId="{E03C6F53-4F43-4510-9613-A1311EA0B6A4}" destId="{E2EDFD8D-12FC-4A9F-B226-3A9A2DC84B14}" srcOrd="0" destOrd="0" presId="urn:microsoft.com/office/officeart/2005/8/layout/default#1"/>
    <dgm:cxn modelId="{310850EB-5DB9-4F5B-811B-F8CE0FA8B311}" type="presParOf" srcId="{CC867698-3668-4398-8739-15AD5F82B425}" destId="{D0487FBC-BF7E-4811-9FEF-058BB248B137}" srcOrd="0" destOrd="0" presId="urn:microsoft.com/office/officeart/2005/8/layout/default#1"/>
    <dgm:cxn modelId="{8F025E5B-4478-49D2-9274-16FB349EC1F3}" type="presParOf" srcId="{CC867698-3668-4398-8739-15AD5F82B425}" destId="{704A0B79-F085-416D-87CA-BC4F5EAC937F}" srcOrd="1" destOrd="0" presId="urn:microsoft.com/office/officeart/2005/8/layout/default#1"/>
    <dgm:cxn modelId="{78B0A26E-DD21-4E73-8454-F69A76C9102A}" type="presParOf" srcId="{CC867698-3668-4398-8739-15AD5F82B425}" destId="{E2EDFD8D-12FC-4A9F-B226-3A9A2DC84B14}" srcOrd="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CF96D5-4884-4050-B948-707208C81033}" type="doc">
      <dgm:prSet loTypeId="urn:microsoft.com/office/officeart/2005/8/layout/hList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s-CO"/>
        </a:p>
      </dgm:t>
    </dgm:pt>
    <dgm:pt modelId="{FB651E7F-1188-4E58-9549-BA48D675E886}">
      <dgm:prSet phldrT="[Texto]"/>
      <dgm:spPr/>
      <dgm:t>
        <a:bodyPr/>
        <a:lstStyle/>
        <a:p>
          <a:r>
            <a:rPr lang="es-CO" dirty="0" err="1"/>
            <a:t>stdin</a:t>
          </a:r>
          <a:endParaRPr lang="es-CO" dirty="0"/>
        </a:p>
      </dgm:t>
    </dgm:pt>
    <dgm:pt modelId="{C7C6CF0D-A4A2-460C-83F2-EDC39E24372F}" type="parTrans" cxnId="{15F9EF63-A71D-4FB2-9548-94B4F66088F1}">
      <dgm:prSet/>
      <dgm:spPr/>
      <dgm:t>
        <a:bodyPr/>
        <a:lstStyle/>
        <a:p>
          <a:endParaRPr lang="es-CO"/>
        </a:p>
      </dgm:t>
    </dgm:pt>
    <dgm:pt modelId="{5B11888C-4FF0-4587-BB65-724881797DEC}" type="sibTrans" cxnId="{15F9EF63-A71D-4FB2-9548-94B4F66088F1}">
      <dgm:prSet/>
      <dgm:spPr/>
      <dgm:t>
        <a:bodyPr/>
        <a:lstStyle/>
        <a:p>
          <a:endParaRPr lang="es-CO"/>
        </a:p>
      </dgm:t>
    </dgm:pt>
    <dgm:pt modelId="{88EF7A6B-7796-4070-9C50-46E13DBC746C}">
      <dgm:prSet phldrT="[Texto]"/>
      <dgm:spPr/>
      <dgm:t>
        <a:bodyPr/>
        <a:lstStyle/>
        <a:p>
          <a:r>
            <a:rPr lang="es-CO" dirty="0"/>
            <a:t>asocia la entrada estándar (teclado) con el programa.</a:t>
          </a:r>
        </a:p>
      </dgm:t>
    </dgm:pt>
    <dgm:pt modelId="{720F28A6-8E31-4D40-A296-B1C686F1AB3F}" type="parTrans" cxnId="{C75DAE05-5EAE-4173-95C5-C70A82D67134}">
      <dgm:prSet/>
      <dgm:spPr/>
      <dgm:t>
        <a:bodyPr/>
        <a:lstStyle/>
        <a:p>
          <a:endParaRPr lang="es-CO"/>
        </a:p>
      </dgm:t>
    </dgm:pt>
    <dgm:pt modelId="{3A1ED16B-29DB-4358-81FA-A0C4DEE76DBA}" type="sibTrans" cxnId="{C75DAE05-5EAE-4173-95C5-C70A82D67134}">
      <dgm:prSet/>
      <dgm:spPr/>
      <dgm:t>
        <a:bodyPr/>
        <a:lstStyle/>
        <a:p>
          <a:endParaRPr lang="es-CO"/>
        </a:p>
      </dgm:t>
    </dgm:pt>
    <dgm:pt modelId="{E7BF1277-3097-453F-87D7-5F59BD2DD450}">
      <dgm:prSet phldrT="[Texto]"/>
      <dgm:spPr/>
      <dgm:t>
        <a:bodyPr/>
        <a:lstStyle/>
        <a:p>
          <a:r>
            <a:rPr lang="es-CO" dirty="0" err="1"/>
            <a:t>stdout</a:t>
          </a:r>
          <a:endParaRPr lang="es-CO" dirty="0"/>
        </a:p>
      </dgm:t>
    </dgm:pt>
    <dgm:pt modelId="{CE7B80A1-166C-4B67-9A86-5354CA62AECC}" type="parTrans" cxnId="{F3C4B6DE-DE4D-499C-B68B-FA6AA9DAF345}">
      <dgm:prSet/>
      <dgm:spPr/>
      <dgm:t>
        <a:bodyPr/>
        <a:lstStyle/>
        <a:p>
          <a:endParaRPr lang="es-CO"/>
        </a:p>
      </dgm:t>
    </dgm:pt>
    <dgm:pt modelId="{508A9649-492B-4676-8494-3C0A55B455EC}" type="sibTrans" cxnId="{F3C4B6DE-DE4D-499C-B68B-FA6AA9DAF345}">
      <dgm:prSet/>
      <dgm:spPr/>
      <dgm:t>
        <a:bodyPr/>
        <a:lstStyle/>
        <a:p>
          <a:endParaRPr lang="es-CO"/>
        </a:p>
      </dgm:t>
    </dgm:pt>
    <dgm:pt modelId="{B447B6F0-F132-47A1-B9F3-489891FF2592}">
      <dgm:prSet phldrT="[Texto]"/>
      <dgm:spPr/>
      <dgm:t>
        <a:bodyPr/>
        <a:lstStyle/>
        <a:p>
          <a:r>
            <a:rPr lang="es-CO" dirty="0"/>
            <a:t>asocia la salida estándar (pantalla) con el programa.</a:t>
          </a:r>
        </a:p>
      </dgm:t>
    </dgm:pt>
    <dgm:pt modelId="{A1C23565-C31C-4821-BBF1-AE80C6580872}" type="parTrans" cxnId="{87ED1685-ADAA-4F76-80A0-40741A93DCAB}">
      <dgm:prSet/>
      <dgm:spPr/>
      <dgm:t>
        <a:bodyPr/>
        <a:lstStyle/>
        <a:p>
          <a:endParaRPr lang="es-CO"/>
        </a:p>
      </dgm:t>
    </dgm:pt>
    <dgm:pt modelId="{603069E9-8307-4DAE-A0F6-5FA839389E4B}" type="sibTrans" cxnId="{87ED1685-ADAA-4F76-80A0-40741A93DCAB}">
      <dgm:prSet/>
      <dgm:spPr/>
      <dgm:t>
        <a:bodyPr/>
        <a:lstStyle/>
        <a:p>
          <a:endParaRPr lang="es-CO"/>
        </a:p>
      </dgm:t>
    </dgm:pt>
    <dgm:pt modelId="{9853280C-E68F-48BA-A4C0-D71E8FF34E1F}">
      <dgm:prSet phldrT="[Texto]"/>
      <dgm:spPr/>
      <dgm:t>
        <a:bodyPr/>
        <a:lstStyle/>
        <a:p>
          <a:r>
            <a:rPr lang="es-CO" dirty="0" err="1"/>
            <a:t>stderr</a:t>
          </a:r>
          <a:endParaRPr lang="es-CO" dirty="0"/>
        </a:p>
      </dgm:t>
    </dgm:pt>
    <dgm:pt modelId="{8F4F08F7-3F44-462C-9D98-2CF7FD4E5A09}" type="parTrans" cxnId="{D96866EA-2417-4D6A-983A-D4FB4074C693}">
      <dgm:prSet/>
      <dgm:spPr/>
      <dgm:t>
        <a:bodyPr/>
        <a:lstStyle/>
        <a:p>
          <a:endParaRPr lang="es-CO"/>
        </a:p>
      </dgm:t>
    </dgm:pt>
    <dgm:pt modelId="{3D44B290-D657-4FFF-84C9-C1043314DC7F}" type="sibTrans" cxnId="{D96866EA-2417-4D6A-983A-D4FB4074C693}">
      <dgm:prSet/>
      <dgm:spPr/>
      <dgm:t>
        <a:bodyPr/>
        <a:lstStyle/>
        <a:p>
          <a:endParaRPr lang="es-CO"/>
        </a:p>
      </dgm:t>
    </dgm:pt>
    <dgm:pt modelId="{4C50BDAD-4311-4DD9-BB8D-CFC474C8B0BA}">
      <dgm:prSet phldrT="[Texto]"/>
      <dgm:spPr/>
      <dgm:t>
        <a:bodyPr/>
        <a:lstStyle/>
        <a:p>
          <a:r>
            <a:rPr lang="es-CO" dirty="0"/>
            <a:t>asocia la salida de mensajes de error (pantalla) con el programa</a:t>
          </a:r>
        </a:p>
      </dgm:t>
    </dgm:pt>
    <dgm:pt modelId="{A4D997AD-FFC8-4AD0-BAD6-EB3F62080425}" type="parTrans" cxnId="{105A7BF1-8576-40D7-836D-41BC708E5074}">
      <dgm:prSet/>
      <dgm:spPr/>
      <dgm:t>
        <a:bodyPr/>
        <a:lstStyle/>
        <a:p>
          <a:endParaRPr lang="es-CO"/>
        </a:p>
      </dgm:t>
    </dgm:pt>
    <dgm:pt modelId="{0D513340-7B3B-42BE-98B9-6537F3CB9CB0}" type="sibTrans" cxnId="{105A7BF1-8576-40D7-836D-41BC708E5074}">
      <dgm:prSet/>
      <dgm:spPr/>
      <dgm:t>
        <a:bodyPr/>
        <a:lstStyle/>
        <a:p>
          <a:endParaRPr lang="es-CO"/>
        </a:p>
      </dgm:t>
    </dgm:pt>
    <dgm:pt modelId="{F3A681B3-7383-485A-8351-6B2135B2A4D1}" type="pres">
      <dgm:prSet presAssocID="{3DCF96D5-4884-4050-B948-707208C81033}" presName="Name0" presStyleCnt="0">
        <dgm:presLayoutVars>
          <dgm:dir/>
          <dgm:animLvl val="lvl"/>
          <dgm:resizeHandles val="exact"/>
        </dgm:presLayoutVars>
      </dgm:prSet>
      <dgm:spPr/>
    </dgm:pt>
    <dgm:pt modelId="{F959AA97-4885-497B-933B-DCCB0EFD5269}" type="pres">
      <dgm:prSet presAssocID="{FB651E7F-1188-4E58-9549-BA48D675E886}" presName="composite" presStyleCnt="0"/>
      <dgm:spPr/>
    </dgm:pt>
    <dgm:pt modelId="{C0851C4E-D817-4B79-AF92-D13E2E2E6FC9}" type="pres">
      <dgm:prSet presAssocID="{FB651E7F-1188-4E58-9549-BA48D675E8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EAC275E-2DF6-44BE-BFD1-6A671719E163}" type="pres">
      <dgm:prSet presAssocID="{FB651E7F-1188-4E58-9549-BA48D675E886}" presName="desTx" presStyleLbl="alignAccFollowNode1" presStyleIdx="0" presStyleCnt="3">
        <dgm:presLayoutVars>
          <dgm:bulletEnabled val="1"/>
        </dgm:presLayoutVars>
      </dgm:prSet>
      <dgm:spPr/>
    </dgm:pt>
    <dgm:pt modelId="{B91A30EA-2B0D-4E23-A8DD-BF282B398AF7}" type="pres">
      <dgm:prSet presAssocID="{5B11888C-4FF0-4587-BB65-724881797DEC}" presName="space" presStyleCnt="0"/>
      <dgm:spPr/>
    </dgm:pt>
    <dgm:pt modelId="{E1973359-CBEC-45B4-BB6D-B175629C1FE7}" type="pres">
      <dgm:prSet presAssocID="{E7BF1277-3097-453F-87D7-5F59BD2DD450}" presName="composite" presStyleCnt="0"/>
      <dgm:spPr/>
    </dgm:pt>
    <dgm:pt modelId="{2EAD19A1-46F8-462E-A887-D08834ACC4DA}" type="pres">
      <dgm:prSet presAssocID="{E7BF1277-3097-453F-87D7-5F59BD2DD45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7657964-65EE-461F-A3B9-B3A4BDBED060}" type="pres">
      <dgm:prSet presAssocID="{E7BF1277-3097-453F-87D7-5F59BD2DD450}" presName="desTx" presStyleLbl="alignAccFollowNode1" presStyleIdx="1" presStyleCnt="3">
        <dgm:presLayoutVars>
          <dgm:bulletEnabled val="1"/>
        </dgm:presLayoutVars>
      </dgm:prSet>
      <dgm:spPr/>
    </dgm:pt>
    <dgm:pt modelId="{7B388AB0-E98F-4591-AB69-F131B8E340A9}" type="pres">
      <dgm:prSet presAssocID="{508A9649-492B-4676-8494-3C0A55B455EC}" presName="space" presStyleCnt="0"/>
      <dgm:spPr/>
    </dgm:pt>
    <dgm:pt modelId="{8FB6EB9F-1DBF-41CA-A4CB-280609F3700E}" type="pres">
      <dgm:prSet presAssocID="{9853280C-E68F-48BA-A4C0-D71E8FF34E1F}" presName="composite" presStyleCnt="0"/>
      <dgm:spPr/>
    </dgm:pt>
    <dgm:pt modelId="{BF0A86DC-2DA9-45B5-9DBC-787B6F617C79}" type="pres">
      <dgm:prSet presAssocID="{9853280C-E68F-48BA-A4C0-D71E8FF34E1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5ED7FD7-C915-4756-A03D-4CFCF2BF640A}" type="pres">
      <dgm:prSet presAssocID="{9853280C-E68F-48BA-A4C0-D71E8FF34E1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75DAE05-5EAE-4173-95C5-C70A82D67134}" srcId="{FB651E7F-1188-4E58-9549-BA48D675E886}" destId="{88EF7A6B-7796-4070-9C50-46E13DBC746C}" srcOrd="0" destOrd="0" parTransId="{720F28A6-8E31-4D40-A296-B1C686F1AB3F}" sibTransId="{3A1ED16B-29DB-4358-81FA-A0C4DEE76DBA}"/>
    <dgm:cxn modelId="{A030A114-F04C-4365-BFBB-C1D7BA1589C7}" type="presOf" srcId="{88EF7A6B-7796-4070-9C50-46E13DBC746C}" destId="{7EAC275E-2DF6-44BE-BFD1-6A671719E163}" srcOrd="0" destOrd="0" presId="urn:microsoft.com/office/officeart/2005/8/layout/hList1"/>
    <dgm:cxn modelId="{5B66341A-80C1-4EA7-8C4C-5BB1D5B3BE4A}" type="presOf" srcId="{4C50BDAD-4311-4DD9-BB8D-CFC474C8B0BA}" destId="{F5ED7FD7-C915-4756-A03D-4CFCF2BF640A}" srcOrd="0" destOrd="0" presId="urn:microsoft.com/office/officeart/2005/8/layout/hList1"/>
    <dgm:cxn modelId="{15F9EF63-A71D-4FB2-9548-94B4F66088F1}" srcId="{3DCF96D5-4884-4050-B948-707208C81033}" destId="{FB651E7F-1188-4E58-9549-BA48D675E886}" srcOrd="0" destOrd="0" parTransId="{C7C6CF0D-A4A2-460C-83F2-EDC39E24372F}" sibTransId="{5B11888C-4FF0-4587-BB65-724881797DEC}"/>
    <dgm:cxn modelId="{6EEF5371-878B-4B49-B4C5-0C5322C58818}" type="presOf" srcId="{B447B6F0-F132-47A1-B9F3-489891FF2592}" destId="{A7657964-65EE-461F-A3B9-B3A4BDBED060}" srcOrd="0" destOrd="0" presId="urn:microsoft.com/office/officeart/2005/8/layout/hList1"/>
    <dgm:cxn modelId="{87ED1685-ADAA-4F76-80A0-40741A93DCAB}" srcId="{E7BF1277-3097-453F-87D7-5F59BD2DD450}" destId="{B447B6F0-F132-47A1-B9F3-489891FF2592}" srcOrd="0" destOrd="0" parTransId="{A1C23565-C31C-4821-BBF1-AE80C6580872}" sibTransId="{603069E9-8307-4DAE-A0F6-5FA839389E4B}"/>
    <dgm:cxn modelId="{9BB5179A-31DC-46AC-BE46-6FB4E82B785A}" type="presOf" srcId="{9853280C-E68F-48BA-A4C0-D71E8FF34E1F}" destId="{BF0A86DC-2DA9-45B5-9DBC-787B6F617C79}" srcOrd="0" destOrd="0" presId="urn:microsoft.com/office/officeart/2005/8/layout/hList1"/>
    <dgm:cxn modelId="{80D340A5-38C5-4C82-A6D9-7007F5A12A26}" type="presOf" srcId="{E7BF1277-3097-453F-87D7-5F59BD2DD450}" destId="{2EAD19A1-46F8-462E-A887-D08834ACC4DA}" srcOrd="0" destOrd="0" presId="urn:microsoft.com/office/officeart/2005/8/layout/hList1"/>
    <dgm:cxn modelId="{822A56A5-A50A-4E5D-8FE4-E0E6DE37B8D1}" type="presOf" srcId="{FB651E7F-1188-4E58-9549-BA48D675E886}" destId="{C0851C4E-D817-4B79-AF92-D13E2E2E6FC9}" srcOrd="0" destOrd="0" presId="urn:microsoft.com/office/officeart/2005/8/layout/hList1"/>
    <dgm:cxn modelId="{2BDBD0BD-58DB-4DB8-AEA8-01C15F732372}" type="presOf" srcId="{3DCF96D5-4884-4050-B948-707208C81033}" destId="{F3A681B3-7383-485A-8351-6B2135B2A4D1}" srcOrd="0" destOrd="0" presId="urn:microsoft.com/office/officeart/2005/8/layout/hList1"/>
    <dgm:cxn modelId="{F3C4B6DE-DE4D-499C-B68B-FA6AA9DAF345}" srcId="{3DCF96D5-4884-4050-B948-707208C81033}" destId="{E7BF1277-3097-453F-87D7-5F59BD2DD450}" srcOrd="1" destOrd="0" parTransId="{CE7B80A1-166C-4B67-9A86-5354CA62AECC}" sibTransId="{508A9649-492B-4676-8494-3C0A55B455EC}"/>
    <dgm:cxn modelId="{D96866EA-2417-4D6A-983A-D4FB4074C693}" srcId="{3DCF96D5-4884-4050-B948-707208C81033}" destId="{9853280C-E68F-48BA-A4C0-D71E8FF34E1F}" srcOrd="2" destOrd="0" parTransId="{8F4F08F7-3F44-462C-9D98-2CF7FD4E5A09}" sibTransId="{3D44B290-D657-4FFF-84C9-C1043314DC7F}"/>
    <dgm:cxn modelId="{105A7BF1-8576-40D7-836D-41BC708E5074}" srcId="{9853280C-E68F-48BA-A4C0-D71E8FF34E1F}" destId="{4C50BDAD-4311-4DD9-BB8D-CFC474C8B0BA}" srcOrd="0" destOrd="0" parTransId="{A4D997AD-FFC8-4AD0-BAD6-EB3F62080425}" sibTransId="{0D513340-7B3B-42BE-98B9-6537F3CB9CB0}"/>
    <dgm:cxn modelId="{37E08843-AFA0-4D0C-A782-0D2C1A783930}" type="presParOf" srcId="{F3A681B3-7383-485A-8351-6B2135B2A4D1}" destId="{F959AA97-4885-497B-933B-DCCB0EFD5269}" srcOrd="0" destOrd="0" presId="urn:microsoft.com/office/officeart/2005/8/layout/hList1"/>
    <dgm:cxn modelId="{E0E86BBB-56C8-44E2-B66D-97017C761457}" type="presParOf" srcId="{F959AA97-4885-497B-933B-DCCB0EFD5269}" destId="{C0851C4E-D817-4B79-AF92-D13E2E2E6FC9}" srcOrd="0" destOrd="0" presId="urn:microsoft.com/office/officeart/2005/8/layout/hList1"/>
    <dgm:cxn modelId="{2963D77A-9676-4165-96A5-5EC3D2C445C3}" type="presParOf" srcId="{F959AA97-4885-497B-933B-DCCB0EFD5269}" destId="{7EAC275E-2DF6-44BE-BFD1-6A671719E163}" srcOrd="1" destOrd="0" presId="urn:microsoft.com/office/officeart/2005/8/layout/hList1"/>
    <dgm:cxn modelId="{5C15F5CD-0512-4665-99B6-F41B2DC2854E}" type="presParOf" srcId="{F3A681B3-7383-485A-8351-6B2135B2A4D1}" destId="{B91A30EA-2B0D-4E23-A8DD-BF282B398AF7}" srcOrd="1" destOrd="0" presId="urn:microsoft.com/office/officeart/2005/8/layout/hList1"/>
    <dgm:cxn modelId="{19D7296B-9D29-4EA9-A208-725FB0FC1A67}" type="presParOf" srcId="{F3A681B3-7383-485A-8351-6B2135B2A4D1}" destId="{E1973359-CBEC-45B4-BB6D-B175629C1FE7}" srcOrd="2" destOrd="0" presId="urn:microsoft.com/office/officeart/2005/8/layout/hList1"/>
    <dgm:cxn modelId="{7F71236F-F61F-4C91-B800-B8BE3FB33FA3}" type="presParOf" srcId="{E1973359-CBEC-45B4-BB6D-B175629C1FE7}" destId="{2EAD19A1-46F8-462E-A887-D08834ACC4DA}" srcOrd="0" destOrd="0" presId="urn:microsoft.com/office/officeart/2005/8/layout/hList1"/>
    <dgm:cxn modelId="{DC687866-F01D-4AB9-8A7C-4EA81C562545}" type="presParOf" srcId="{E1973359-CBEC-45B4-BB6D-B175629C1FE7}" destId="{A7657964-65EE-461F-A3B9-B3A4BDBED060}" srcOrd="1" destOrd="0" presId="urn:microsoft.com/office/officeart/2005/8/layout/hList1"/>
    <dgm:cxn modelId="{50896E40-CBF4-4B9A-9A33-78210BCD6BCD}" type="presParOf" srcId="{F3A681B3-7383-485A-8351-6B2135B2A4D1}" destId="{7B388AB0-E98F-4591-AB69-F131B8E340A9}" srcOrd="3" destOrd="0" presId="urn:microsoft.com/office/officeart/2005/8/layout/hList1"/>
    <dgm:cxn modelId="{FAB528C6-8DE0-4807-A43F-B205836DC676}" type="presParOf" srcId="{F3A681B3-7383-485A-8351-6B2135B2A4D1}" destId="{8FB6EB9F-1DBF-41CA-A4CB-280609F3700E}" srcOrd="4" destOrd="0" presId="urn:microsoft.com/office/officeart/2005/8/layout/hList1"/>
    <dgm:cxn modelId="{83FDFFA1-C7E1-450D-A35E-6A81D772F55D}" type="presParOf" srcId="{8FB6EB9F-1DBF-41CA-A4CB-280609F3700E}" destId="{BF0A86DC-2DA9-45B5-9DBC-787B6F617C79}" srcOrd="0" destOrd="0" presId="urn:microsoft.com/office/officeart/2005/8/layout/hList1"/>
    <dgm:cxn modelId="{D8EB6159-F05E-4BA2-A852-D1A9E02B9867}" type="presParOf" srcId="{8FB6EB9F-1DBF-41CA-A4CB-280609F3700E}" destId="{F5ED7FD7-C915-4756-A03D-4CFCF2BF640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61C86C-BADC-4993-94FC-A3E12C43CE9A}" type="doc">
      <dgm:prSet loTypeId="urn:microsoft.com/office/officeart/2005/8/layout/vProcess5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8DF667B4-F821-449B-B021-635674930096}">
      <dgm:prSet phldrT="[Texto]" custT="1"/>
      <dgm:spPr/>
      <dgm:t>
        <a:bodyPr/>
        <a:lstStyle/>
        <a:p>
          <a:r>
            <a:rPr lang="es-CO" sz="2800" dirty="0"/>
            <a:t>Abrir el archivo ( Siempre!!)</a:t>
          </a:r>
        </a:p>
        <a:p>
          <a:r>
            <a:rPr lang="es-CO" sz="2800" dirty="0"/>
            <a:t>	</a:t>
          </a:r>
          <a:r>
            <a:rPr lang="es-CO" sz="2800" dirty="0" err="1"/>
            <a:t>fopen</a:t>
          </a:r>
          <a:endParaRPr lang="es-CO" sz="2800" dirty="0"/>
        </a:p>
      </dgm:t>
    </dgm:pt>
    <dgm:pt modelId="{DA5F931C-6979-4933-BC13-1C64937875E6}" type="parTrans" cxnId="{C3C0CE55-3572-4F45-9B00-84EF8F4E4FA7}">
      <dgm:prSet/>
      <dgm:spPr/>
      <dgm:t>
        <a:bodyPr/>
        <a:lstStyle/>
        <a:p>
          <a:endParaRPr lang="es-CO"/>
        </a:p>
      </dgm:t>
    </dgm:pt>
    <dgm:pt modelId="{AF0858AD-107D-46F4-A1EF-28CEEB4A05FD}" type="sibTrans" cxnId="{C3C0CE55-3572-4F45-9B00-84EF8F4E4FA7}">
      <dgm:prSet/>
      <dgm:spPr/>
      <dgm:t>
        <a:bodyPr/>
        <a:lstStyle/>
        <a:p>
          <a:endParaRPr lang="es-CO"/>
        </a:p>
      </dgm:t>
    </dgm:pt>
    <dgm:pt modelId="{F0F6306B-54B1-4E7C-BAC7-DC53AD35AD3B}">
      <dgm:prSet phldrT="[Texto]" custT="1"/>
      <dgm:spPr/>
      <dgm:t>
        <a:bodyPr/>
        <a:lstStyle/>
        <a:p>
          <a:r>
            <a:rPr lang="es-CO" sz="2800" dirty="0"/>
            <a:t>Leer, adicionar/modificar información</a:t>
          </a:r>
        </a:p>
      </dgm:t>
    </dgm:pt>
    <dgm:pt modelId="{CE65BF24-0DD0-4FAF-AC3A-E986FCA0F58A}" type="parTrans" cxnId="{990E0146-989A-43B2-9104-8BE38244647E}">
      <dgm:prSet/>
      <dgm:spPr/>
      <dgm:t>
        <a:bodyPr/>
        <a:lstStyle/>
        <a:p>
          <a:endParaRPr lang="es-CO"/>
        </a:p>
      </dgm:t>
    </dgm:pt>
    <dgm:pt modelId="{4C20E355-D1E9-405E-A318-0BAB7D243A47}" type="sibTrans" cxnId="{990E0146-989A-43B2-9104-8BE38244647E}">
      <dgm:prSet/>
      <dgm:spPr/>
      <dgm:t>
        <a:bodyPr/>
        <a:lstStyle/>
        <a:p>
          <a:endParaRPr lang="es-CO"/>
        </a:p>
      </dgm:t>
    </dgm:pt>
    <dgm:pt modelId="{214724E6-A7A9-437D-9E86-B9619FDC7FD7}">
      <dgm:prSet phldrT="[Texto]" custT="1"/>
      <dgm:spPr/>
      <dgm:t>
        <a:bodyPr/>
        <a:lstStyle/>
        <a:p>
          <a:r>
            <a:rPr lang="es-CO" sz="2000" dirty="0" err="1"/>
            <a:t>fprint</a:t>
          </a:r>
          <a:r>
            <a:rPr lang="es-CO" sz="2000" dirty="0"/>
            <a:t>, </a:t>
          </a:r>
          <a:r>
            <a:rPr lang="es-CO" sz="2000" dirty="0" err="1"/>
            <a:t>fget</a:t>
          </a:r>
          <a:r>
            <a:rPr lang="es-CO" sz="2000" dirty="0"/>
            <a:t>, </a:t>
          </a:r>
          <a:r>
            <a:rPr lang="es-CO" sz="2000" dirty="0" err="1"/>
            <a:t>fwrite</a:t>
          </a:r>
          <a:r>
            <a:rPr lang="es-CO" sz="2000" dirty="0"/>
            <a:t>, </a:t>
          </a:r>
          <a:r>
            <a:rPr lang="es-CO" sz="2000" dirty="0" err="1"/>
            <a:t>fread</a:t>
          </a:r>
          <a:r>
            <a:rPr lang="es-CO" sz="2000" dirty="0"/>
            <a:t>, </a:t>
          </a:r>
          <a:r>
            <a:rPr lang="es-CO" sz="2000" dirty="0" err="1"/>
            <a:t>fseek</a:t>
          </a:r>
          <a:endParaRPr lang="es-CO" sz="2000" dirty="0"/>
        </a:p>
      </dgm:t>
    </dgm:pt>
    <dgm:pt modelId="{5E6349A3-495C-465A-BC6E-4E4826AD770F}" type="parTrans" cxnId="{1816F391-F568-4961-8079-64E5B6A1E6A8}">
      <dgm:prSet/>
      <dgm:spPr/>
      <dgm:t>
        <a:bodyPr/>
        <a:lstStyle/>
        <a:p>
          <a:endParaRPr lang="es-CO"/>
        </a:p>
      </dgm:t>
    </dgm:pt>
    <dgm:pt modelId="{90438CA7-B96D-46B4-A2C3-597F21DE23C8}" type="sibTrans" cxnId="{1816F391-F568-4961-8079-64E5B6A1E6A8}">
      <dgm:prSet/>
      <dgm:spPr/>
      <dgm:t>
        <a:bodyPr/>
        <a:lstStyle/>
        <a:p>
          <a:endParaRPr lang="es-CO"/>
        </a:p>
      </dgm:t>
    </dgm:pt>
    <dgm:pt modelId="{E43386FE-E8F6-4929-96CA-A91BC68F21EF}">
      <dgm:prSet phldrT="[Texto]" custT="1"/>
      <dgm:spPr/>
      <dgm:t>
        <a:bodyPr/>
        <a:lstStyle/>
        <a:p>
          <a:pPr algn="l"/>
          <a:r>
            <a:rPr lang="es-CO" sz="2400" b="0" dirty="0"/>
            <a:t>Cerrar el archivo</a:t>
          </a:r>
        </a:p>
      </dgm:t>
    </dgm:pt>
    <dgm:pt modelId="{EE0BA65B-470A-48A6-B3E3-B9BC3B9840BE}" type="parTrans" cxnId="{8FA085A2-DED7-47D7-8A96-AD09CE8A3207}">
      <dgm:prSet/>
      <dgm:spPr/>
      <dgm:t>
        <a:bodyPr/>
        <a:lstStyle/>
        <a:p>
          <a:endParaRPr lang="es-CO"/>
        </a:p>
      </dgm:t>
    </dgm:pt>
    <dgm:pt modelId="{2EEF7F0D-8DCC-49D1-A7EA-A174D86EA765}" type="sibTrans" cxnId="{8FA085A2-DED7-47D7-8A96-AD09CE8A3207}">
      <dgm:prSet/>
      <dgm:spPr/>
      <dgm:t>
        <a:bodyPr/>
        <a:lstStyle/>
        <a:p>
          <a:endParaRPr lang="es-CO"/>
        </a:p>
      </dgm:t>
    </dgm:pt>
    <dgm:pt modelId="{8F9649E0-09A2-4052-B1B4-186375C48F88}">
      <dgm:prSet phldrT="[Texto]" custT="1"/>
      <dgm:spPr/>
      <dgm:t>
        <a:bodyPr/>
        <a:lstStyle/>
        <a:p>
          <a:pPr algn="just"/>
          <a:r>
            <a:rPr lang="es-CO" sz="1800" dirty="0" err="1"/>
            <a:t>Fclose</a:t>
          </a:r>
          <a:r>
            <a:rPr lang="es-CO" sz="1800" dirty="0"/>
            <a:t> ( Siempre!!!).  </a:t>
          </a:r>
          <a:r>
            <a:rPr lang="es-CO" sz="1800" b="1" dirty="0" err="1"/>
            <a:t>Fclose</a:t>
          </a:r>
          <a:r>
            <a:rPr lang="es-CO" sz="1800" dirty="0"/>
            <a:t> escribe la información que todavía se encuentre en el  buffer en el disco y realiza un cierre formal del archivo a nivel del sistema operativo</a:t>
          </a:r>
          <a:r>
            <a:rPr lang="es-CO" sz="2000" dirty="0"/>
            <a:t>.</a:t>
          </a:r>
        </a:p>
      </dgm:t>
    </dgm:pt>
    <dgm:pt modelId="{5F02CD5F-906F-44EB-8DD7-03444EE9AFDC}" type="parTrans" cxnId="{5A2D99B0-471C-46E8-8574-6F8B3D27CE96}">
      <dgm:prSet/>
      <dgm:spPr/>
      <dgm:t>
        <a:bodyPr/>
        <a:lstStyle/>
        <a:p>
          <a:endParaRPr lang="es-CO"/>
        </a:p>
      </dgm:t>
    </dgm:pt>
    <dgm:pt modelId="{836A134B-414F-4FB9-B682-856D0A43B489}" type="sibTrans" cxnId="{5A2D99B0-471C-46E8-8574-6F8B3D27CE96}">
      <dgm:prSet/>
      <dgm:spPr/>
      <dgm:t>
        <a:bodyPr/>
        <a:lstStyle/>
        <a:p>
          <a:endParaRPr lang="es-CO"/>
        </a:p>
      </dgm:t>
    </dgm:pt>
    <dgm:pt modelId="{06BC769D-442E-4683-896D-464B93D712B2}" type="pres">
      <dgm:prSet presAssocID="{C761C86C-BADC-4993-94FC-A3E12C43CE9A}" presName="outerComposite" presStyleCnt="0">
        <dgm:presLayoutVars>
          <dgm:chMax val="5"/>
          <dgm:dir/>
          <dgm:resizeHandles val="exact"/>
        </dgm:presLayoutVars>
      </dgm:prSet>
      <dgm:spPr/>
    </dgm:pt>
    <dgm:pt modelId="{9C9472A8-689E-4BB1-AA58-056281CFD28A}" type="pres">
      <dgm:prSet presAssocID="{C761C86C-BADC-4993-94FC-A3E12C43CE9A}" presName="dummyMaxCanvas" presStyleCnt="0">
        <dgm:presLayoutVars/>
      </dgm:prSet>
      <dgm:spPr/>
    </dgm:pt>
    <dgm:pt modelId="{FB8D879D-11D2-4DB2-ABB6-E13C5304AF75}" type="pres">
      <dgm:prSet presAssocID="{C761C86C-BADC-4993-94FC-A3E12C43CE9A}" presName="ThreeNodes_1" presStyleLbl="node1" presStyleIdx="0" presStyleCnt="3">
        <dgm:presLayoutVars>
          <dgm:bulletEnabled val="1"/>
        </dgm:presLayoutVars>
      </dgm:prSet>
      <dgm:spPr/>
    </dgm:pt>
    <dgm:pt modelId="{ECF744A4-9741-4EB2-8565-BD6908C86950}" type="pres">
      <dgm:prSet presAssocID="{C761C86C-BADC-4993-94FC-A3E12C43CE9A}" presName="ThreeNodes_2" presStyleLbl="node1" presStyleIdx="1" presStyleCnt="3">
        <dgm:presLayoutVars>
          <dgm:bulletEnabled val="1"/>
        </dgm:presLayoutVars>
      </dgm:prSet>
      <dgm:spPr/>
    </dgm:pt>
    <dgm:pt modelId="{11839B50-3C07-4774-807A-71B9CAD3EFE5}" type="pres">
      <dgm:prSet presAssocID="{C761C86C-BADC-4993-94FC-A3E12C43CE9A}" presName="ThreeNodes_3" presStyleLbl="node1" presStyleIdx="2" presStyleCnt="3" custLinFactNeighborX="-2206" custLinFactNeighborY="-347">
        <dgm:presLayoutVars>
          <dgm:bulletEnabled val="1"/>
        </dgm:presLayoutVars>
      </dgm:prSet>
      <dgm:spPr/>
    </dgm:pt>
    <dgm:pt modelId="{EFCF827B-E495-40FB-950E-D6B9027F7DEA}" type="pres">
      <dgm:prSet presAssocID="{C761C86C-BADC-4993-94FC-A3E12C43CE9A}" presName="ThreeConn_1-2" presStyleLbl="fgAccFollowNode1" presStyleIdx="0" presStyleCnt="2">
        <dgm:presLayoutVars>
          <dgm:bulletEnabled val="1"/>
        </dgm:presLayoutVars>
      </dgm:prSet>
      <dgm:spPr/>
    </dgm:pt>
    <dgm:pt modelId="{546046A6-1BE0-4CB0-86E2-2EEED5BC7C1E}" type="pres">
      <dgm:prSet presAssocID="{C761C86C-BADC-4993-94FC-A3E12C43CE9A}" presName="ThreeConn_2-3" presStyleLbl="fgAccFollowNode1" presStyleIdx="1" presStyleCnt="2">
        <dgm:presLayoutVars>
          <dgm:bulletEnabled val="1"/>
        </dgm:presLayoutVars>
      </dgm:prSet>
      <dgm:spPr/>
    </dgm:pt>
    <dgm:pt modelId="{32213154-9A37-4A9B-A771-D0F22560AA6B}" type="pres">
      <dgm:prSet presAssocID="{C761C86C-BADC-4993-94FC-A3E12C43CE9A}" presName="ThreeNodes_1_text" presStyleLbl="node1" presStyleIdx="2" presStyleCnt="3">
        <dgm:presLayoutVars>
          <dgm:bulletEnabled val="1"/>
        </dgm:presLayoutVars>
      </dgm:prSet>
      <dgm:spPr/>
    </dgm:pt>
    <dgm:pt modelId="{8F147541-DA01-407F-8113-583769B71C23}" type="pres">
      <dgm:prSet presAssocID="{C761C86C-BADC-4993-94FC-A3E12C43CE9A}" presName="ThreeNodes_2_text" presStyleLbl="node1" presStyleIdx="2" presStyleCnt="3">
        <dgm:presLayoutVars>
          <dgm:bulletEnabled val="1"/>
        </dgm:presLayoutVars>
      </dgm:prSet>
      <dgm:spPr/>
    </dgm:pt>
    <dgm:pt modelId="{FAD6FF54-5759-4297-8082-DB4E51B3169E}" type="pres">
      <dgm:prSet presAssocID="{C761C86C-BADC-4993-94FC-A3E12C43CE9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BB99406-3EB5-47A9-8360-77B00223C9B8}" type="presOf" srcId="{C761C86C-BADC-4993-94FC-A3E12C43CE9A}" destId="{06BC769D-442E-4683-896D-464B93D712B2}" srcOrd="0" destOrd="0" presId="urn:microsoft.com/office/officeart/2005/8/layout/vProcess5"/>
    <dgm:cxn modelId="{925BEE06-5B4F-4E85-BBCB-33357C0BF32C}" type="presOf" srcId="{4C20E355-D1E9-405E-A318-0BAB7D243A47}" destId="{546046A6-1BE0-4CB0-86E2-2EEED5BC7C1E}" srcOrd="0" destOrd="0" presId="urn:microsoft.com/office/officeart/2005/8/layout/vProcess5"/>
    <dgm:cxn modelId="{106ABE20-83F9-4EED-B0C1-8F69B3463DB8}" type="presOf" srcId="{F0F6306B-54B1-4E7C-BAC7-DC53AD35AD3B}" destId="{8F147541-DA01-407F-8113-583769B71C23}" srcOrd="1" destOrd="0" presId="urn:microsoft.com/office/officeart/2005/8/layout/vProcess5"/>
    <dgm:cxn modelId="{F23E6D2B-B9EA-4560-BB7C-92C861E7A935}" type="presOf" srcId="{E43386FE-E8F6-4929-96CA-A91BC68F21EF}" destId="{11839B50-3C07-4774-807A-71B9CAD3EFE5}" srcOrd="0" destOrd="0" presId="urn:microsoft.com/office/officeart/2005/8/layout/vProcess5"/>
    <dgm:cxn modelId="{24C08336-4208-4BA9-9E65-714C0C4A3A39}" type="presOf" srcId="{214724E6-A7A9-437D-9E86-B9619FDC7FD7}" destId="{ECF744A4-9741-4EB2-8565-BD6908C86950}" srcOrd="0" destOrd="1" presId="urn:microsoft.com/office/officeart/2005/8/layout/vProcess5"/>
    <dgm:cxn modelId="{FCF89D3F-EF40-4647-965D-4280436853DD}" type="presOf" srcId="{F0F6306B-54B1-4E7C-BAC7-DC53AD35AD3B}" destId="{ECF744A4-9741-4EB2-8565-BD6908C86950}" srcOrd="0" destOrd="0" presId="urn:microsoft.com/office/officeart/2005/8/layout/vProcess5"/>
    <dgm:cxn modelId="{F723D961-16B9-492E-84DA-F421FE0A4696}" type="presOf" srcId="{8F9649E0-09A2-4052-B1B4-186375C48F88}" destId="{11839B50-3C07-4774-807A-71B9CAD3EFE5}" srcOrd="0" destOrd="1" presId="urn:microsoft.com/office/officeart/2005/8/layout/vProcess5"/>
    <dgm:cxn modelId="{990E0146-989A-43B2-9104-8BE38244647E}" srcId="{C761C86C-BADC-4993-94FC-A3E12C43CE9A}" destId="{F0F6306B-54B1-4E7C-BAC7-DC53AD35AD3B}" srcOrd="1" destOrd="0" parTransId="{CE65BF24-0DD0-4FAF-AC3A-E986FCA0F58A}" sibTransId="{4C20E355-D1E9-405E-A318-0BAB7D243A47}"/>
    <dgm:cxn modelId="{97868D73-AE85-4021-95C8-AD1764121AA7}" type="presOf" srcId="{E43386FE-E8F6-4929-96CA-A91BC68F21EF}" destId="{FAD6FF54-5759-4297-8082-DB4E51B3169E}" srcOrd="1" destOrd="0" presId="urn:microsoft.com/office/officeart/2005/8/layout/vProcess5"/>
    <dgm:cxn modelId="{C3C0CE55-3572-4F45-9B00-84EF8F4E4FA7}" srcId="{C761C86C-BADC-4993-94FC-A3E12C43CE9A}" destId="{8DF667B4-F821-449B-B021-635674930096}" srcOrd="0" destOrd="0" parTransId="{DA5F931C-6979-4933-BC13-1C64937875E6}" sibTransId="{AF0858AD-107D-46F4-A1EF-28CEEB4A05FD}"/>
    <dgm:cxn modelId="{99286478-3497-4584-BD94-1E33002CBBD2}" type="presOf" srcId="{8DF667B4-F821-449B-B021-635674930096}" destId="{32213154-9A37-4A9B-A771-D0F22560AA6B}" srcOrd="1" destOrd="0" presId="urn:microsoft.com/office/officeart/2005/8/layout/vProcess5"/>
    <dgm:cxn modelId="{41E1B859-A1C2-4DEE-B7DF-41E7009F9C01}" type="presOf" srcId="{AF0858AD-107D-46F4-A1EF-28CEEB4A05FD}" destId="{EFCF827B-E495-40FB-950E-D6B9027F7DEA}" srcOrd="0" destOrd="0" presId="urn:microsoft.com/office/officeart/2005/8/layout/vProcess5"/>
    <dgm:cxn modelId="{1816F391-F568-4961-8079-64E5B6A1E6A8}" srcId="{F0F6306B-54B1-4E7C-BAC7-DC53AD35AD3B}" destId="{214724E6-A7A9-437D-9E86-B9619FDC7FD7}" srcOrd="0" destOrd="0" parTransId="{5E6349A3-495C-465A-BC6E-4E4826AD770F}" sibTransId="{90438CA7-B96D-46B4-A2C3-597F21DE23C8}"/>
    <dgm:cxn modelId="{8FA085A2-DED7-47D7-8A96-AD09CE8A3207}" srcId="{C761C86C-BADC-4993-94FC-A3E12C43CE9A}" destId="{E43386FE-E8F6-4929-96CA-A91BC68F21EF}" srcOrd="2" destOrd="0" parTransId="{EE0BA65B-470A-48A6-B3E3-B9BC3B9840BE}" sibTransId="{2EEF7F0D-8DCC-49D1-A7EA-A174D86EA765}"/>
    <dgm:cxn modelId="{5A2D99B0-471C-46E8-8574-6F8B3D27CE96}" srcId="{E43386FE-E8F6-4929-96CA-A91BC68F21EF}" destId="{8F9649E0-09A2-4052-B1B4-186375C48F88}" srcOrd="0" destOrd="0" parTransId="{5F02CD5F-906F-44EB-8DD7-03444EE9AFDC}" sibTransId="{836A134B-414F-4FB9-B682-856D0A43B489}"/>
    <dgm:cxn modelId="{0FD68AC2-2DAA-4E24-B042-A371DFAAD0AF}" type="presOf" srcId="{214724E6-A7A9-437D-9E86-B9619FDC7FD7}" destId="{8F147541-DA01-407F-8113-583769B71C23}" srcOrd="1" destOrd="1" presId="urn:microsoft.com/office/officeart/2005/8/layout/vProcess5"/>
    <dgm:cxn modelId="{4259F9D3-3E32-4835-8489-1F9C815A574C}" type="presOf" srcId="{8DF667B4-F821-449B-B021-635674930096}" destId="{FB8D879D-11D2-4DB2-ABB6-E13C5304AF75}" srcOrd="0" destOrd="0" presId="urn:microsoft.com/office/officeart/2005/8/layout/vProcess5"/>
    <dgm:cxn modelId="{E4DC96F6-7ECA-4258-8A88-CD9CCE7B75FE}" type="presOf" srcId="{8F9649E0-09A2-4052-B1B4-186375C48F88}" destId="{FAD6FF54-5759-4297-8082-DB4E51B3169E}" srcOrd="1" destOrd="1" presId="urn:microsoft.com/office/officeart/2005/8/layout/vProcess5"/>
    <dgm:cxn modelId="{F5847376-2E2E-45D7-B88A-94BC24D6B1E9}" type="presParOf" srcId="{06BC769D-442E-4683-896D-464B93D712B2}" destId="{9C9472A8-689E-4BB1-AA58-056281CFD28A}" srcOrd="0" destOrd="0" presId="urn:microsoft.com/office/officeart/2005/8/layout/vProcess5"/>
    <dgm:cxn modelId="{E06FBDC2-6108-4331-A106-6E06FCDF45BA}" type="presParOf" srcId="{06BC769D-442E-4683-896D-464B93D712B2}" destId="{FB8D879D-11D2-4DB2-ABB6-E13C5304AF75}" srcOrd="1" destOrd="0" presId="urn:microsoft.com/office/officeart/2005/8/layout/vProcess5"/>
    <dgm:cxn modelId="{EF3C9732-4424-4723-8EDE-62EB4500C94E}" type="presParOf" srcId="{06BC769D-442E-4683-896D-464B93D712B2}" destId="{ECF744A4-9741-4EB2-8565-BD6908C86950}" srcOrd="2" destOrd="0" presId="urn:microsoft.com/office/officeart/2005/8/layout/vProcess5"/>
    <dgm:cxn modelId="{D9BDD16E-5389-4D94-9BC3-EA423D42A917}" type="presParOf" srcId="{06BC769D-442E-4683-896D-464B93D712B2}" destId="{11839B50-3C07-4774-807A-71B9CAD3EFE5}" srcOrd="3" destOrd="0" presId="urn:microsoft.com/office/officeart/2005/8/layout/vProcess5"/>
    <dgm:cxn modelId="{10F42F14-E054-4E79-B2A8-2E16FB61D897}" type="presParOf" srcId="{06BC769D-442E-4683-896D-464B93D712B2}" destId="{EFCF827B-E495-40FB-950E-D6B9027F7DEA}" srcOrd="4" destOrd="0" presId="urn:microsoft.com/office/officeart/2005/8/layout/vProcess5"/>
    <dgm:cxn modelId="{455DCA20-A9F5-4DE3-961A-8EBDC905AD9C}" type="presParOf" srcId="{06BC769D-442E-4683-896D-464B93D712B2}" destId="{546046A6-1BE0-4CB0-86E2-2EEED5BC7C1E}" srcOrd="5" destOrd="0" presId="urn:microsoft.com/office/officeart/2005/8/layout/vProcess5"/>
    <dgm:cxn modelId="{06858666-C351-4137-9524-89B13583754F}" type="presParOf" srcId="{06BC769D-442E-4683-896D-464B93D712B2}" destId="{32213154-9A37-4A9B-A771-D0F22560AA6B}" srcOrd="6" destOrd="0" presId="urn:microsoft.com/office/officeart/2005/8/layout/vProcess5"/>
    <dgm:cxn modelId="{F6B0B797-9D7C-4950-BC8C-DC74CEBB1792}" type="presParOf" srcId="{06BC769D-442E-4683-896D-464B93D712B2}" destId="{8F147541-DA01-407F-8113-583769B71C23}" srcOrd="7" destOrd="0" presId="urn:microsoft.com/office/officeart/2005/8/layout/vProcess5"/>
    <dgm:cxn modelId="{2BB9E976-A06F-4D63-9EC2-BBDF57D1C83C}" type="presParOf" srcId="{06BC769D-442E-4683-896D-464B93D712B2}" destId="{FAD6FF54-5759-4297-8082-DB4E51B3169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5E83EA-8B06-49EE-A6F6-154286F7B300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s-CO"/>
        </a:p>
      </dgm:t>
    </dgm:pt>
    <dgm:pt modelId="{5E9F917E-8785-41BD-B971-EC347A06F744}">
      <dgm:prSet/>
      <dgm:spPr/>
      <dgm:t>
        <a:bodyPr/>
        <a:lstStyle/>
        <a:p>
          <a:pPr algn="just" rtl="0"/>
          <a:r>
            <a:rPr lang="es-CO" dirty="0"/>
            <a:t>Un archivo de texto es una secuencia de caracteres organizadas en líneas terminadas por un carácter de nueva línea.</a:t>
          </a:r>
        </a:p>
      </dgm:t>
    </dgm:pt>
    <dgm:pt modelId="{F1844690-2305-449D-B2E2-CE0B4F6E1547}" type="parTrans" cxnId="{B140037F-63B1-479C-9FE7-C0B7E2386806}">
      <dgm:prSet/>
      <dgm:spPr/>
      <dgm:t>
        <a:bodyPr/>
        <a:lstStyle/>
        <a:p>
          <a:pPr algn="just"/>
          <a:endParaRPr lang="es-CO"/>
        </a:p>
      </dgm:t>
    </dgm:pt>
    <dgm:pt modelId="{13D5C6E7-A7B5-4D82-BCDB-A1000052F852}" type="sibTrans" cxnId="{B140037F-63B1-479C-9FE7-C0B7E2386806}">
      <dgm:prSet/>
      <dgm:spPr/>
      <dgm:t>
        <a:bodyPr/>
        <a:lstStyle/>
        <a:p>
          <a:pPr algn="just"/>
          <a:endParaRPr lang="es-CO"/>
        </a:p>
      </dgm:t>
    </dgm:pt>
    <dgm:pt modelId="{AAA06F4E-B923-49D8-A498-1920AB0E2AAE}">
      <dgm:prSet/>
      <dgm:spPr/>
      <dgm:t>
        <a:bodyPr/>
        <a:lstStyle/>
        <a:p>
          <a:pPr algn="just" rtl="0"/>
          <a:r>
            <a:rPr lang="es-CO" dirty="0"/>
            <a:t>En estos archivos se pueden almacenar, fuentes de programas, texto plano, base de datos simples. </a:t>
          </a:r>
        </a:p>
      </dgm:t>
    </dgm:pt>
    <dgm:pt modelId="{37149CF2-77BA-402A-A4F9-DC1D1174347B}" type="parTrans" cxnId="{CDC1E6C5-36D6-4E26-A51F-5129F27B2D62}">
      <dgm:prSet/>
      <dgm:spPr/>
      <dgm:t>
        <a:bodyPr/>
        <a:lstStyle/>
        <a:p>
          <a:pPr algn="just"/>
          <a:endParaRPr lang="es-CO"/>
        </a:p>
      </dgm:t>
    </dgm:pt>
    <dgm:pt modelId="{7C15F513-2DA2-4A41-90F8-063791C82142}" type="sibTrans" cxnId="{CDC1E6C5-36D6-4E26-A51F-5129F27B2D62}">
      <dgm:prSet/>
      <dgm:spPr/>
      <dgm:t>
        <a:bodyPr/>
        <a:lstStyle/>
        <a:p>
          <a:pPr algn="just"/>
          <a:endParaRPr lang="es-CO"/>
        </a:p>
      </dgm:t>
    </dgm:pt>
    <dgm:pt modelId="{1FEB71BC-2212-4100-9156-40D19AD3B29A}">
      <dgm:prSet/>
      <dgm:spPr/>
      <dgm:t>
        <a:bodyPr/>
        <a:lstStyle/>
        <a:p>
          <a:pPr algn="just" rtl="0"/>
          <a:r>
            <a:rPr lang="es-CO" b="1" dirty="0"/>
            <a:t>SOLO TIENEN CARACTERES DE TEXTO</a:t>
          </a:r>
        </a:p>
      </dgm:t>
    </dgm:pt>
    <dgm:pt modelId="{70CC161F-D325-41D9-B919-4BD4DDB9E7F2}" type="parTrans" cxnId="{B012FD28-31CA-4490-9B0F-ABD2295A47E0}">
      <dgm:prSet/>
      <dgm:spPr/>
      <dgm:t>
        <a:bodyPr/>
        <a:lstStyle/>
        <a:p>
          <a:pPr algn="just"/>
          <a:endParaRPr lang="es-CO"/>
        </a:p>
      </dgm:t>
    </dgm:pt>
    <dgm:pt modelId="{C8F4FFF5-EE3F-42C0-8391-3317A666EBF4}" type="sibTrans" cxnId="{B012FD28-31CA-4490-9B0F-ABD2295A47E0}">
      <dgm:prSet/>
      <dgm:spPr/>
      <dgm:t>
        <a:bodyPr/>
        <a:lstStyle/>
        <a:p>
          <a:pPr algn="just"/>
          <a:endParaRPr lang="es-CO"/>
        </a:p>
      </dgm:t>
    </dgm:pt>
    <dgm:pt modelId="{987A9A81-3E31-4F76-9C17-AA836743C478}" type="pres">
      <dgm:prSet presAssocID="{1F5E83EA-8B06-49EE-A6F6-154286F7B300}" presName="linear" presStyleCnt="0">
        <dgm:presLayoutVars>
          <dgm:animLvl val="lvl"/>
          <dgm:resizeHandles val="exact"/>
        </dgm:presLayoutVars>
      </dgm:prSet>
      <dgm:spPr/>
    </dgm:pt>
    <dgm:pt modelId="{23F58E1E-A783-4A3B-8A33-F9187BC0C335}" type="pres">
      <dgm:prSet presAssocID="{5E9F917E-8785-41BD-B971-EC347A06F7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E8CD9F5-16A1-4C86-A66E-FE3E5802C56F}" type="pres">
      <dgm:prSet presAssocID="{13D5C6E7-A7B5-4D82-BCDB-A1000052F852}" presName="spacer" presStyleCnt="0"/>
      <dgm:spPr/>
    </dgm:pt>
    <dgm:pt modelId="{12F8A2AF-78E8-4B11-B1B1-4646F44F4651}" type="pres">
      <dgm:prSet presAssocID="{AAA06F4E-B923-49D8-A498-1920AB0E2A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9532C1-4FC4-4FDC-B20C-7490DC537C87}" type="pres">
      <dgm:prSet presAssocID="{7C15F513-2DA2-4A41-90F8-063791C82142}" presName="spacer" presStyleCnt="0"/>
      <dgm:spPr/>
    </dgm:pt>
    <dgm:pt modelId="{A5223A2A-CD4E-4DDF-9504-CB231B298895}" type="pres">
      <dgm:prSet presAssocID="{1FEB71BC-2212-4100-9156-40D19AD3B29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29000B-4EA7-41C4-AC6F-C802C859A0DD}" type="presOf" srcId="{1F5E83EA-8B06-49EE-A6F6-154286F7B300}" destId="{987A9A81-3E31-4F76-9C17-AA836743C478}" srcOrd="0" destOrd="0" presId="urn:microsoft.com/office/officeart/2005/8/layout/vList2"/>
    <dgm:cxn modelId="{44C6BD1D-76E6-4087-AC74-2BC34D5AEFD5}" type="presOf" srcId="{5E9F917E-8785-41BD-B971-EC347A06F744}" destId="{23F58E1E-A783-4A3B-8A33-F9187BC0C335}" srcOrd="0" destOrd="0" presId="urn:microsoft.com/office/officeart/2005/8/layout/vList2"/>
    <dgm:cxn modelId="{B012FD28-31CA-4490-9B0F-ABD2295A47E0}" srcId="{1F5E83EA-8B06-49EE-A6F6-154286F7B300}" destId="{1FEB71BC-2212-4100-9156-40D19AD3B29A}" srcOrd="2" destOrd="0" parTransId="{70CC161F-D325-41D9-B919-4BD4DDB9E7F2}" sibTransId="{C8F4FFF5-EE3F-42C0-8391-3317A666EBF4}"/>
    <dgm:cxn modelId="{B140037F-63B1-479C-9FE7-C0B7E2386806}" srcId="{1F5E83EA-8B06-49EE-A6F6-154286F7B300}" destId="{5E9F917E-8785-41BD-B971-EC347A06F744}" srcOrd="0" destOrd="0" parTransId="{F1844690-2305-449D-B2E2-CE0B4F6E1547}" sibTransId="{13D5C6E7-A7B5-4D82-BCDB-A1000052F852}"/>
    <dgm:cxn modelId="{5A4297A1-6C5C-477A-B558-B21698E5B92E}" type="presOf" srcId="{1FEB71BC-2212-4100-9156-40D19AD3B29A}" destId="{A5223A2A-CD4E-4DDF-9504-CB231B298895}" srcOrd="0" destOrd="0" presId="urn:microsoft.com/office/officeart/2005/8/layout/vList2"/>
    <dgm:cxn modelId="{CDC1E6C5-36D6-4E26-A51F-5129F27B2D62}" srcId="{1F5E83EA-8B06-49EE-A6F6-154286F7B300}" destId="{AAA06F4E-B923-49D8-A498-1920AB0E2AAE}" srcOrd="1" destOrd="0" parTransId="{37149CF2-77BA-402A-A4F9-DC1D1174347B}" sibTransId="{7C15F513-2DA2-4A41-90F8-063791C82142}"/>
    <dgm:cxn modelId="{64CACDEA-12DB-46C5-9C08-E82752193968}" type="presOf" srcId="{AAA06F4E-B923-49D8-A498-1920AB0E2AAE}" destId="{12F8A2AF-78E8-4B11-B1B1-4646F44F4651}" srcOrd="0" destOrd="0" presId="urn:microsoft.com/office/officeart/2005/8/layout/vList2"/>
    <dgm:cxn modelId="{370AE7EA-8546-4B8C-849F-F752347666C5}" type="presParOf" srcId="{987A9A81-3E31-4F76-9C17-AA836743C478}" destId="{23F58E1E-A783-4A3B-8A33-F9187BC0C335}" srcOrd="0" destOrd="0" presId="urn:microsoft.com/office/officeart/2005/8/layout/vList2"/>
    <dgm:cxn modelId="{91C5D907-039F-4B80-9BC6-95C94158AB04}" type="presParOf" srcId="{987A9A81-3E31-4F76-9C17-AA836743C478}" destId="{EE8CD9F5-16A1-4C86-A66E-FE3E5802C56F}" srcOrd="1" destOrd="0" presId="urn:microsoft.com/office/officeart/2005/8/layout/vList2"/>
    <dgm:cxn modelId="{BCE08D98-1D20-4338-9C02-DA772C33D847}" type="presParOf" srcId="{987A9A81-3E31-4F76-9C17-AA836743C478}" destId="{12F8A2AF-78E8-4B11-B1B1-4646F44F4651}" srcOrd="2" destOrd="0" presId="urn:microsoft.com/office/officeart/2005/8/layout/vList2"/>
    <dgm:cxn modelId="{4F2E2B95-8ED0-4F60-BBEC-EE44B74EEACC}" type="presParOf" srcId="{987A9A81-3E31-4F76-9C17-AA836743C478}" destId="{719532C1-4FC4-4FDC-B20C-7490DC537C87}" srcOrd="3" destOrd="0" presId="urn:microsoft.com/office/officeart/2005/8/layout/vList2"/>
    <dgm:cxn modelId="{DFC99BE7-8C8E-47A9-9758-781A2B25185B}" type="presParOf" srcId="{987A9A81-3E31-4F76-9C17-AA836743C478}" destId="{A5223A2A-CD4E-4DDF-9504-CB231B2988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AA0A73-86C0-4585-95C5-C66EA74B546F}" type="doc">
      <dgm:prSet loTypeId="urn:microsoft.com/office/officeart/2005/8/layout/lProcess2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B5F57060-8EEE-4BE6-8FB3-3C991F1EFE0F}">
      <dgm:prSet phldrT="[Texto]"/>
      <dgm:spPr/>
      <dgm:t>
        <a:bodyPr/>
        <a:lstStyle/>
        <a:p>
          <a:r>
            <a:rPr lang="es-CO" dirty="0"/>
            <a:t>R</a:t>
          </a:r>
        </a:p>
      </dgm:t>
    </dgm:pt>
    <dgm:pt modelId="{C21AB7C3-06B9-49DC-BAD2-80343F3E0F67}" type="parTrans" cxnId="{CFE6995B-9FE0-43F1-82BE-D1D50D1BE048}">
      <dgm:prSet/>
      <dgm:spPr/>
      <dgm:t>
        <a:bodyPr/>
        <a:lstStyle/>
        <a:p>
          <a:endParaRPr lang="es-CO"/>
        </a:p>
      </dgm:t>
    </dgm:pt>
    <dgm:pt modelId="{E825824D-D311-43A9-9D51-6D569738ED0F}" type="sibTrans" cxnId="{CFE6995B-9FE0-43F1-82BE-D1D50D1BE048}">
      <dgm:prSet/>
      <dgm:spPr/>
      <dgm:t>
        <a:bodyPr/>
        <a:lstStyle/>
        <a:p>
          <a:endParaRPr lang="es-CO"/>
        </a:p>
      </dgm:t>
    </dgm:pt>
    <dgm:pt modelId="{77B03933-D7B3-48AC-AB0C-DD3D70B954F2}">
      <dgm:prSet phldrT="[Texto]" custT="1"/>
      <dgm:spPr/>
      <dgm:t>
        <a:bodyPr/>
        <a:lstStyle/>
        <a:p>
          <a:r>
            <a:rPr lang="es-CO" sz="2800" dirty="0"/>
            <a:t>Abre para lectura</a:t>
          </a:r>
        </a:p>
        <a:p>
          <a:r>
            <a:rPr lang="es-CO" sz="2800" dirty="0"/>
            <a:t>R+ abre para lectura y escritura</a:t>
          </a:r>
        </a:p>
      </dgm:t>
    </dgm:pt>
    <dgm:pt modelId="{F0893BE9-C64A-4B14-9236-23B6921F8946}" type="parTrans" cxnId="{9B874417-188B-4480-8C70-8E7DF6C2D868}">
      <dgm:prSet/>
      <dgm:spPr/>
      <dgm:t>
        <a:bodyPr/>
        <a:lstStyle/>
        <a:p>
          <a:endParaRPr lang="es-CO"/>
        </a:p>
      </dgm:t>
    </dgm:pt>
    <dgm:pt modelId="{65C3EC43-FC5E-4F06-9734-C96BFC77A1C5}" type="sibTrans" cxnId="{9B874417-188B-4480-8C70-8E7DF6C2D868}">
      <dgm:prSet/>
      <dgm:spPr/>
      <dgm:t>
        <a:bodyPr/>
        <a:lstStyle/>
        <a:p>
          <a:endParaRPr lang="es-CO"/>
        </a:p>
      </dgm:t>
    </dgm:pt>
    <dgm:pt modelId="{BE5336E0-42E7-440D-80D2-177547AD0BE9}">
      <dgm:prSet phldrT="[Texto]"/>
      <dgm:spPr/>
      <dgm:t>
        <a:bodyPr/>
        <a:lstStyle/>
        <a:p>
          <a:r>
            <a:rPr lang="es-CO" dirty="0"/>
            <a:t>W</a:t>
          </a:r>
        </a:p>
      </dgm:t>
    </dgm:pt>
    <dgm:pt modelId="{BCE23994-7F96-4D3F-A133-FBA5FA3CFAD9}" type="parTrans" cxnId="{636258F3-F0DA-4FD0-8CC2-BB1C4ED57555}">
      <dgm:prSet/>
      <dgm:spPr/>
      <dgm:t>
        <a:bodyPr/>
        <a:lstStyle/>
        <a:p>
          <a:endParaRPr lang="es-CO"/>
        </a:p>
      </dgm:t>
    </dgm:pt>
    <dgm:pt modelId="{1975AA28-7870-475C-9FE0-328E2EC68E91}" type="sibTrans" cxnId="{636258F3-F0DA-4FD0-8CC2-BB1C4ED57555}">
      <dgm:prSet/>
      <dgm:spPr/>
      <dgm:t>
        <a:bodyPr/>
        <a:lstStyle/>
        <a:p>
          <a:endParaRPr lang="es-CO"/>
        </a:p>
      </dgm:t>
    </dgm:pt>
    <dgm:pt modelId="{47A47CD2-402E-41D7-B03A-A9A7944B3B54}">
      <dgm:prSet phldrT="[Texto]" custT="1"/>
      <dgm:spPr/>
      <dgm:t>
        <a:bodyPr/>
        <a:lstStyle/>
        <a:p>
          <a:r>
            <a:rPr lang="es-CO" sz="2000" dirty="0"/>
            <a:t>Abre para crear/</a:t>
          </a:r>
          <a:r>
            <a:rPr lang="es-CO" sz="2000" dirty="0" err="1"/>
            <a:t>sobreescribir</a:t>
          </a:r>
          <a:r>
            <a:rPr lang="es-CO" sz="2000" dirty="0"/>
            <a:t> nuevo archivo (si ya existe </a:t>
          </a:r>
          <a:r>
            <a:rPr lang="es-CO" sz="2000" b="1" dirty="0"/>
            <a:t>se pierden</a:t>
          </a:r>
          <a:r>
            <a:rPr lang="es-CO" sz="2000" dirty="0"/>
            <a:t> sus datos).</a:t>
          </a:r>
        </a:p>
      </dgm:t>
    </dgm:pt>
    <dgm:pt modelId="{3964DFD5-3477-4F69-BECA-3E6DAFC0F924}" type="parTrans" cxnId="{BBDEC091-B16C-42DA-96C4-862F5934D84D}">
      <dgm:prSet/>
      <dgm:spPr/>
      <dgm:t>
        <a:bodyPr/>
        <a:lstStyle/>
        <a:p>
          <a:endParaRPr lang="es-CO"/>
        </a:p>
      </dgm:t>
    </dgm:pt>
    <dgm:pt modelId="{DED56137-D07C-42E3-9527-B434A40D22FC}" type="sibTrans" cxnId="{BBDEC091-B16C-42DA-96C4-862F5934D84D}">
      <dgm:prSet/>
      <dgm:spPr/>
      <dgm:t>
        <a:bodyPr/>
        <a:lstStyle/>
        <a:p>
          <a:endParaRPr lang="es-CO"/>
        </a:p>
      </dgm:t>
    </dgm:pt>
    <dgm:pt modelId="{25A27628-1F22-4044-B9DD-67D51C438968}">
      <dgm:prSet phldrT="[Texto]"/>
      <dgm:spPr/>
      <dgm:t>
        <a:bodyPr/>
        <a:lstStyle/>
        <a:p>
          <a:r>
            <a:rPr lang="es-CO" dirty="0"/>
            <a:t>A</a:t>
          </a:r>
        </a:p>
      </dgm:t>
    </dgm:pt>
    <dgm:pt modelId="{6E7DA078-0CF1-4E85-A8E2-92F8E5DFC771}" type="parTrans" cxnId="{4DC1CCF9-DA71-4FC9-AFAF-EE77D576EAF3}">
      <dgm:prSet/>
      <dgm:spPr/>
      <dgm:t>
        <a:bodyPr/>
        <a:lstStyle/>
        <a:p>
          <a:endParaRPr lang="es-CO"/>
        </a:p>
      </dgm:t>
    </dgm:pt>
    <dgm:pt modelId="{C1E0B321-95AD-4263-A23A-E96A7C987EFA}" type="sibTrans" cxnId="{4DC1CCF9-DA71-4FC9-AFAF-EE77D576EAF3}">
      <dgm:prSet/>
      <dgm:spPr/>
      <dgm:t>
        <a:bodyPr/>
        <a:lstStyle/>
        <a:p>
          <a:endParaRPr lang="es-CO"/>
        </a:p>
      </dgm:t>
    </dgm:pt>
    <dgm:pt modelId="{9ABA6448-0E44-46A4-9A26-7DA6231F7206}">
      <dgm:prSet phldrT="[Texto]" custT="1"/>
      <dgm:spPr/>
      <dgm:t>
        <a:bodyPr/>
        <a:lstStyle/>
        <a:p>
          <a:r>
            <a:rPr lang="es-CO" sz="2400" dirty="0"/>
            <a:t>Abre para añadir al final</a:t>
          </a:r>
        </a:p>
      </dgm:t>
    </dgm:pt>
    <dgm:pt modelId="{200BFC17-7053-41E7-92A0-72ED8BB096FE}" type="parTrans" cxnId="{322D8C7A-253D-4542-B265-0D905A36B444}">
      <dgm:prSet/>
      <dgm:spPr/>
      <dgm:t>
        <a:bodyPr/>
        <a:lstStyle/>
        <a:p>
          <a:endParaRPr lang="es-CO"/>
        </a:p>
      </dgm:t>
    </dgm:pt>
    <dgm:pt modelId="{D305C585-78D8-4D54-92D3-5F58A753608C}" type="sibTrans" cxnId="{322D8C7A-253D-4542-B265-0D905A36B444}">
      <dgm:prSet/>
      <dgm:spPr/>
      <dgm:t>
        <a:bodyPr/>
        <a:lstStyle/>
        <a:p>
          <a:endParaRPr lang="es-CO"/>
        </a:p>
      </dgm:t>
    </dgm:pt>
    <dgm:pt modelId="{664F9EED-32B7-4CBE-B405-3F184D8EF277}" type="pres">
      <dgm:prSet presAssocID="{36AA0A73-86C0-4585-95C5-C66EA74B546F}" presName="theList" presStyleCnt="0">
        <dgm:presLayoutVars>
          <dgm:dir/>
          <dgm:animLvl val="lvl"/>
          <dgm:resizeHandles val="exact"/>
        </dgm:presLayoutVars>
      </dgm:prSet>
      <dgm:spPr/>
    </dgm:pt>
    <dgm:pt modelId="{DF32D0C3-4F45-44E7-81C5-5AF8A80AD443}" type="pres">
      <dgm:prSet presAssocID="{B5F57060-8EEE-4BE6-8FB3-3C991F1EFE0F}" presName="compNode" presStyleCnt="0"/>
      <dgm:spPr/>
    </dgm:pt>
    <dgm:pt modelId="{68571957-0054-4BCA-A78A-6FE2226C0477}" type="pres">
      <dgm:prSet presAssocID="{B5F57060-8EEE-4BE6-8FB3-3C991F1EFE0F}" presName="aNode" presStyleLbl="bgShp" presStyleIdx="0" presStyleCnt="3"/>
      <dgm:spPr/>
    </dgm:pt>
    <dgm:pt modelId="{C8663538-0888-439C-8931-F687E4D68354}" type="pres">
      <dgm:prSet presAssocID="{B5F57060-8EEE-4BE6-8FB3-3C991F1EFE0F}" presName="textNode" presStyleLbl="bgShp" presStyleIdx="0" presStyleCnt="3"/>
      <dgm:spPr/>
    </dgm:pt>
    <dgm:pt modelId="{B0BE6E77-4476-45FB-BEA2-58E5FDF09D73}" type="pres">
      <dgm:prSet presAssocID="{B5F57060-8EEE-4BE6-8FB3-3C991F1EFE0F}" presName="compChildNode" presStyleCnt="0"/>
      <dgm:spPr/>
    </dgm:pt>
    <dgm:pt modelId="{B337E48A-2D0A-4837-9886-0239D62F108E}" type="pres">
      <dgm:prSet presAssocID="{B5F57060-8EEE-4BE6-8FB3-3C991F1EFE0F}" presName="theInnerList" presStyleCnt="0"/>
      <dgm:spPr/>
    </dgm:pt>
    <dgm:pt modelId="{0F1ADB16-89AF-4C9D-89FF-1D4A5FA7B00D}" type="pres">
      <dgm:prSet presAssocID="{77B03933-D7B3-48AC-AB0C-DD3D70B954F2}" presName="childNode" presStyleLbl="node1" presStyleIdx="0" presStyleCnt="3">
        <dgm:presLayoutVars>
          <dgm:bulletEnabled val="1"/>
        </dgm:presLayoutVars>
      </dgm:prSet>
      <dgm:spPr/>
    </dgm:pt>
    <dgm:pt modelId="{7F029C4A-5489-426E-BADA-9D24744789D2}" type="pres">
      <dgm:prSet presAssocID="{B5F57060-8EEE-4BE6-8FB3-3C991F1EFE0F}" presName="aSpace" presStyleCnt="0"/>
      <dgm:spPr/>
    </dgm:pt>
    <dgm:pt modelId="{29680B56-C240-4C5A-ACF0-318689FC57F8}" type="pres">
      <dgm:prSet presAssocID="{BE5336E0-42E7-440D-80D2-177547AD0BE9}" presName="compNode" presStyleCnt="0"/>
      <dgm:spPr/>
    </dgm:pt>
    <dgm:pt modelId="{0A4CA7F2-C354-467A-9BD5-38C9B9425C88}" type="pres">
      <dgm:prSet presAssocID="{BE5336E0-42E7-440D-80D2-177547AD0BE9}" presName="aNode" presStyleLbl="bgShp" presStyleIdx="1" presStyleCnt="3"/>
      <dgm:spPr/>
    </dgm:pt>
    <dgm:pt modelId="{6FB6AD06-0D6E-44DF-8DCB-4DBA1C00B39E}" type="pres">
      <dgm:prSet presAssocID="{BE5336E0-42E7-440D-80D2-177547AD0BE9}" presName="textNode" presStyleLbl="bgShp" presStyleIdx="1" presStyleCnt="3"/>
      <dgm:spPr/>
    </dgm:pt>
    <dgm:pt modelId="{1C6DCA66-085F-4696-AE01-64C6B64A8790}" type="pres">
      <dgm:prSet presAssocID="{BE5336E0-42E7-440D-80D2-177547AD0BE9}" presName="compChildNode" presStyleCnt="0"/>
      <dgm:spPr/>
    </dgm:pt>
    <dgm:pt modelId="{9EE9AE0A-2882-4A7D-AD8E-D8A155F3B3B6}" type="pres">
      <dgm:prSet presAssocID="{BE5336E0-42E7-440D-80D2-177547AD0BE9}" presName="theInnerList" presStyleCnt="0"/>
      <dgm:spPr/>
    </dgm:pt>
    <dgm:pt modelId="{BA22C511-0F8C-44DC-B67B-05A8DDE435F9}" type="pres">
      <dgm:prSet presAssocID="{47A47CD2-402E-41D7-B03A-A9A7944B3B54}" presName="childNode" presStyleLbl="node1" presStyleIdx="1" presStyleCnt="3">
        <dgm:presLayoutVars>
          <dgm:bulletEnabled val="1"/>
        </dgm:presLayoutVars>
      </dgm:prSet>
      <dgm:spPr/>
    </dgm:pt>
    <dgm:pt modelId="{C44B13EA-7495-4C8D-90A2-D7A95E5E20AE}" type="pres">
      <dgm:prSet presAssocID="{BE5336E0-42E7-440D-80D2-177547AD0BE9}" presName="aSpace" presStyleCnt="0"/>
      <dgm:spPr/>
    </dgm:pt>
    <dgm:pt modelId="{CFE818EC-92D6-497D-96C4-F314BD3E75D7}" type="pres">
      <dgm:prSet presAssocID="{25A27628-1F22-4044-B9DD-67D51C438968}" presName="compNode" presStyleCnt="0"/>
      <dgm:spPr/>
    </dgm:pt>
    <dgm:pt modelId="{90930808-4EEF-4417-9F66-1DE5F25C2917}" type="pres">
      <dgm:prSet presAssocID="{25A27628-1F22-4044-B9DD-67D51C438968}" presName="aNode" presStyleLbl="bgShp" presStyleIdx="2" presStyleCnt="3"/>
      <dgm:spPr/>
    </dgm:pt>
    <dgm:pt modelId="{DF002045-69A3-4920-AA3D-C3AF60D8D349}" type="pres">
      <dgm:prSet presAssocID="{25A27628-1F22-4044-B9DD-67D51C438968}" presName="textNode" presStyleLbl="bgShp" presStyleIdx="2" presStyleCnt="3"/>
      <dgm:spPr/>
    </dgm:pt>
    <dgm:pt modelId="{92D384BA-DD85-4FFF-81BF-35586AC1C620}" type="pres">
      <dgm:prSet presAssocID="{25A27628-1F22-4044-B9DD-67D51C438968}" presName="compChildNode" presStyleCnt="0"/>
      <dgm:spPr/>
    </dgm:pt>
    <dgm:pt modelId="{2E7FC83A-122A-4E34-BE2F-24E7E3D20B6C}" type="pres">
      <dgm:prSet presAssocID="{25A27628-1F22-4044-B9DD-67D51C438968}" presName="theInnerList" presStyleCnt="0"/>
      <dgm:spPr/>
    </dgm:pt>
    <dgm:pt modelId="{375F1643-1FD0-41BF-8FDB-104C5E471322}" type="pres">
      <dgm:prSet presAssocID="{9ABA6448-0E44-46A4-9A26-7DA6231F7206}" presName="childNode" presStyleLbl="node1" presStyleIdx="2" presStyleCnt="3" custLinFactNeighborX="-187" custLinFactNeighborY="-660">
        <dgm:presLayoutVars>
          <dgm:bulletEnabled val="1"/>
        </dgm:presLayoutVars>
      </dgm:prSet>
      <dgm:spPr/>
    </dgm:pt>
  </dgm:ptLst>
  <dgm:cxnLst>
    <dgm:cxn modelId="{9B874417-188B-4480-8C70-8E7DF6C2D868}" srcId="{B5F57060-8EEE-4BE6-8FB3-3C991F1EFE0F}" destId="{77B03933-D7B3-48AC-AB0C-DD3D70B954F2}" srcOrd="0" destOrd="0" parTransId="{F0893BE9-C64A-4B14-9236-23B6921F8946}" sibTransId="{65C3EC43-FC5E-4F06-9734-C96BFC77A1C5}"/>
    <dgm:cxn modelId="{51C69E3E-0B6C-46B7-BDE0-71666724101F}" type="presOf" srcId="{25A27628-1F22-4044-B9DD-67D51C438968}" destId="{DF002045-69A3-4920-AA3D-C3AF60D8D349}" srcOrd="1" destOrd="0" presId="urn:microsoft.com/office/officeart/2005/8/layout/lProcess2"/>
    <dgm:cxn modelId="{CFE6995B-9FE0-43F1-82BE-D1D50D1BE048}" srcId="{36AA0A73-86C0-4585-95C5-C66EA74B546F}" destId="{B5F57060-8EEE-4BE6-8FB3-3C991F1EFE0F}" srcOrd="0" destOrd="0" parTransId="{C21AB7C3-06B9-49DC-BAD2-80343F3E0F67}" sibTransId="{E825824D-D311-43A9-9D51-6D569738ED0F}"/>
    <dgm:cxn modelId="{FA641543-BBF4-434F-A37B-A6480636BD2C}" type="presOf" srcId="{9ABA6448-0E44-46A4-9A26-7DA6231F7206}" destId="{375F1643-1FD0-41BF-8FDB-104C5E471322}" srcOrd="0" destOrd="0" presId="urn:microsoft.com/office/officeart/2005/8/layout/lProcess2"/>
    <dgm:cxn modelId="{3726325A-FECF-4B27-8FB0-1213F79834B1}" type="presOf" srcId="{77B03933-D7B3-48AC-AB0C-DD3D70B954F2}" destId="{0F1ADB16-89AF-4C9D-89FF-1D4A5FA7B00D}" srcOrd="0" destOrd="0" presId="urn:microsoft.com/office/officeart/2005/8/layout/lProcess2"/>
    <dgm:cxn modelId="{322D8C7A-253D-4542-B265-0D905A36B444}" srcId="{25A27628-1F22-4044-B9DD-67D51C438968}" destId="{9ABA6448-0E44-46A4-9A26-7DA6231F7206}" srcOrd="0" destOrd="0" parTransId="{200BFC17-7053-41E7-92A0-72ED8BB096FE}" sibTransId="{D305C585-78D8-4D54-92D3-5F58A753608C}"/>
    <dgm:cxn modelId="{BBDEC091-B16C-42DA-96C4-862F5934D84D}" srcId="{BE5336E0-42E7-440D-80D2-177547AD0BE9}" destId="{47A47CD2-402E-41D7-B03A-A9A7944B3B54}" srcOrd="0" destOrd="0" parTransId="{3964DFD5-3477-4F69-BECA-3E6DAFC0F924}" sibTransId="{DED56137-D07C-42E3-9527-B434A40D22FC}"/>
    <dgm:cxn modelId="{5C3FBE9C-2C3C-4677-8E5D-DFE14D8102F3}" type="presOf" srcId="{B5F57060-8EEE-4BE6-8FB3-3C991F1EFE0F}" destId="{C8663538-0888-439C-8931-F687E4D68354}" srcOrd="1" destOrd="0" presId="urn:microsoft.com/office/officeart/2005/8/layout/lProcess2"/>
    <dgm:cxn modelId="{01AE339D-5829-479A-A255-9FD7EDCFFD33}" type="presOf" srcId="{36AA0A73-86C0-4585-95C5-C66EA74B546F}" destId="{664F9EED-32B7-4CBE-B405-3F184D8EF277}" srcOrd="0" destOrd="0" presId="urn:microsoft.com/office/officeart/2005/8/layout/lProcess2"/>
    <dgm:cxn modelId="{1B520CA0-2303-4570-A23F-16925A80B0C6}" type="presOf" srcId="{25A27628-1F22-4044-B9DD-67D51C438968}" destId="{90930808-4EEF-4417-9F66-1DE5F25C2917}" srcOrd="0" destOrd="0" presId="urn:microsoft.com/office/officeart/2005/8/layout/lProcess2"/>
    <dgm:cxn modelId="{710E84B0-B7FD-447D-849A-01FA25830AB2}" type="presOf" srcId="{B5F57060-8EEE-4BE6-8FB3-3C991F1EFE0F}" destId="{68571957-0054-4BCA-A78A-6FE2226C0477}" srcOrd="0" destOrd="0" presId="urn:microsoft.com/office/officeart/2005/8/layout/lProcess2"/>
    <dgm:cxn modelId="{57F360CD-2540-4B75-9671-C90800B2AA01}" type="presOf" srcId="{BE5336E0-42E7-440D-80D2-177547AD0BE9}" destId="{6FB6AD06-0D6E-44DF-8DCB-4DBA1C00B39E}" srcOrd="1" destOrd="0" presId="urn:microsoft.com/office/officeart/2005/8/layout/lProcess2"/>
    <dgm:cxn modelId="{A294C1DD-FA82-45F2-B261-01223292ED56}" type="presOf" srcId="{47A47CD2-402E-41D7-B03A-A9A7944B3B54}" destId="{BA22C511-0F8C-44DC-B67B-05A8DDE435F9}" srcOrd="0" destOrd="0" presId="urn:microsoft.com/office/officeart/2005/8/layout/lProcess2"/>
    <dgm:cxn modelId="{636258F3-F0DA-4FD0-8CC2-BB1C4ED57555}" srcId="{36AA0A73-86C0-4585-95C5-C66EA74B546F}" destId="{BE5336E0-42E7-440D-80D2-177547AD0BE9}" srcOrd="1" destOrd="0" parTransId="{BCE23994-7F96-4D3F-A133-FBA5FA3CFAD9}" sibTransId="{1975AA28-7870-475C-9FE0-328E2EC68E91}"/>
    <dgm:cxn modelId="{84CC4CF6-87F5-4AD5-B7D9-5959F031875D}" type="presOf" srcId="{BE5336E0-42E7-440D-80D2-177547AD0BE9}" destId="{0A4CA7F2-C354-467A-9BD5-38C9B9425C88}" srcOrd="0" destOrd="0" presId="urn:microsoft.com/office/officeart/2005/8/layout/lProcess2"/>
    <dgm:cxn modelId="{4DC1CCF9-DA71-4FC9-AFAF-EE77D576EAF3}" srcId="{36AA0A73-86C0-4585-95C5-C66EA74B546F}" destId="{25A27628-1F22-4044-B9DD-67D51C438968}" srcOrd="2" destOrd="0" parTransId="{6E7DA078-0CF1-4E85-A8E2-92F8E5DFC771}" sibTransId="{C1E0B321-95AD-4263-A23A-E96A7C987EFA}"/>
    <dgm:cxn modelId="{2BA37D36-F56E-4B5C-A589-2763E5DFBCC4}" type="presParOf" srcId="{664F9EED-32B7-4CBE-B405-3F184D8EF277}" destId="{DF32D0C3-4F45-44E7-81C5-5AF8A80AD443}" srcOrd="0" destOrd="0" presId="urn:microsoft.com/office/officeart/2005/8/layout/lProcess2"/>
    <dgm:cxn modelId="{89A6C74A-F16E-4583-B446-D417ED0A9671}" type="presParOf" srcId="{DF32D0C3-4F45-44E7-81C5-5AF8A80AD443}" destId="{68571957-0054-4BCA-A78A-6FE2226C0477}" srcOrd="0" destOrd="0" presId="urn:microsoft.com/office/officeart/2005/8/layout/lProcess2"/>
    <dgm:cxn modelId="{88C7C24D-7293-486A-B735-94DFF123A638}" type="presParOf" srcId="{DF32D0C3-4F45-44E7-81C5-5AF8A80AD443}" destId="{C8663538-0888-439C-8931-F687E4D68354}" srcOrd="1" destOrd="0" presId="urn:microsoft.com/office/officeart/2005/8/layout/lProcess2"/>
    <dgm:cxn modelId="{D5C1BF77-BE5F-4D7E-B68D-269D67278E0A}" type="presParOf" srcId="{DF32D0C3-4F45-44E7-81C5-5AF8A80AD443}" destId="{B0BE6E77-4476-45FB-BEA2-58E5FDF09D73}" srcOrd="2" destOrd="0" presId="urn:microsoft.com/office/officeart/2005/8/layout/lProcess2"/>
    <dgm:cxn modelId="{458A6937-1399-4F3B-85F2-B7F239886037}" type="presParOf" srcId="{B0BE6E77-4476-45FB-BEA2-58E5FDF09D73}" destId="{B337E48A-2D0A-4837-9886-0239D62F108E}" srcOrd="0" destOrd="0" presId="urn:microsoft.com/office/officeart/2005/8/layout/lProcess2"/>
    <dgm:cxn modelId="{A8D89938-D928-4187-898D-8888D6651973}" type="presParOf" srcId="{B337E48A-2D0A-4837-9886-0239D62F108E}" destId="{0F1ADB16-89AF-4C9D-89FF-1D4A5FA7B00D}" srcOrd="0" destOrd="0" presId="urn:microsoft.com/office/officeart/2005/8/layout/lProcess2"/>
    <dgm:cxn modelId="{775C656F-A7CB-4F01-915B-05F71E53A95E}" type="presParOf" srcId="{664F9EED-32B7-4CBE-B405-3F184D8EF277}" destId="{7F029C4A-5489-426E-BADA-9D24744789D2}" srcOrd="1" destOrd="0" presId="urn:microsoft.com/office/officeart/2005/8/layout/lProcess2"/>
    <dgm:cxn modelId="{834435BD-E719-4EBB-ABE2-CACA26746F4F}" type="presParOf" srcId="{664F9EED-32B7-4CBE-B405-3F184D8EF277}" destId="{29680B56-C240-4C5A-ACF0-318689FC57F8}" srcOrd="2" destOrd="0" presId="urn:microsoft.com/office/officeart/2005/8/layout/lProcess2"/>
    <dgm:cxn modelId="{F7F1748B-B507-4BEA-BDEB-58E6FE67674F}" type="presParOf" srcId="{29680B56-C240-4C5A-ACF0-318689FC57F8}" destId="{0A4CA7F2-C354-467A-9BD5-38C9B9425C88}" srcOrd="0" destOrd="0" presId="urn:microsoft.com/office/officeart/2005/8/layout/lProcess2"/>
    <dgm:cxn modelId="{0BFBAA34-1F2C-4CA9-BDA0-C851A8361903}" type="presParOf" srcId="{29680B56-C240-4C5A-ACF0-318689FC57F8}" destId="{6FB6AD06-0D6E-44DF-8DCB-4DBA1C00B39E}" srcOrd="1" destOrd="0" presId="urn:microsoft.com/office/officeart/2005/8/layout/lProcess2"/>
    <dgm:cxn modelId="{D00646F2-9C7C-49C5-BDCC-ADCECD4098ED}" type="presParOf" srcId="{29680B56-C240-4C5A-ACF0-318689FC57F8}" destId="{1C6DCA66-085F-4696-AE01-64C6B64A8790}" srcOrd="2" destOrd="0" presId="urn:microsoft.com/office/officeart/2005/8/layout/lProcess2"/>
    <dgm:cxn modelId="{CE5BC03B-2703-47D4-B757-EFBCB6865383}" type="presParOf" srcId="{1C6DCA66-085F-4696-AE01-64C6B64A8790}" destId="{9EE9AE0A-2882-4A7D-AD8E-D8A155F3B3B6}" srcOrd="0" destOrd="0" presId="urn:microsoft.com/office/officeart/2005/8/layout/lProcess2"/>
    <dgm:cxn modelId="{6D18E465-6615-4675-963A-0BFE703C75CE}" type="presParOf" srcId="{9EE9AE0A-2882-4A7D-AD8E-D8A155F3B3B6}" destId="{BA22C511-0F8C-44DC-B67B-05A8DDE435F9}" srcOrd="0" destOrd="0" presId="urn:microsoft.com/office/officeart/2005/8/layout/lProcess2"/>
    <dgm:cxn modelId="{139779E2-D960-499F-AD10-CD707E51D21E}" type="presParOf" srcId="{664F9EED-32B7-4CBE-B405-3F184D8EF277}" destId="{C44B13EA-7495-4C8D-90A2-D7A95E5E20AE}" srcOrd="3" destOrd="0" presId="urn:microsoft.com/office/officeart/2005/8/layout/lProcess2"/>
    <dgm:cxn modelId="{583D2644-419F-4D48-8A2C-9FCDF358E7ED}" type="presParOf" srcId="{664F9EED-32B7-4CBE-B405-3F184D8EF277}" destId="{CFE818EC-92D6-497D-96C4-F314BD3E75D7}" srcOrd="4" destOrd="0" presId="urn:microsoft.com/office/officeart/2005/8/layout/lProcess2"/>
    <dgm:cxn modelId="{897A26D4-E841-46ED-8121-02D653DF76C6}" type="presParOf" srcId="{CFE818EC-92D6-497D-96C4-F314BD3E75D7}" destId="{90930808-4EEF-4417-9F66-1DE5F25C2917}" srcOrd="0" destOrd="0" presId="urn:microsoft.com/office/officeart/2005/8/layout/lProcess2"/>
    <dgm:cxn modelId="{F091E400-ABFA-4140-8D7C-E00E76BE8AAA}" type="presParOf" srcId="{CFE818EC-92D6-497D-96C4-F314BD3E75D7}" destId="{DF002045-69A3-4920-AA3D-C3AF60D8D349}" srcOrd="1" destOrd="0" presId="urn:microsoft.com/office/officeart/2005/8/layout/lProcess2"/>
    <dgm:cxn modelId="{67664CFB-7FD8-42D0-8E7B-A9C675F4B36D}" type="presParOf" srcId="{CFE818EC-92D6-497D-96C4-F314BD3E75D7}" destId="{92D384BA-DD85-4FFF-81BF-35586AC1C620}" srcOrd="2" destOrd="0" presId="urn:microsoft.com/office/officeart/2005/8/layout/lProcess2"/>
    <dgm:cxn modelId="{AFEA25A4-EB86-4EA1-8157-E739EBA7126B}" type="presParOf" srcId="{92D384BA-DD85-4FFF-81BF-35586AC1C620}" destId="{2E7FC83A-122A-4E34-BE2F-24E7E3D20B6C}" srcOrd="0" destOrd="0" presId="urn:microsoft.com/office/officeart/2005/8/layout/lProcess2"/>
    <dgm:cxn modelId="{7E3C2440-98DD-4453-BA5E-B00D31746154}" type="presParOf" srcId="{2E7FC83A-122A-4E34-BE2F-24E7E3D20B6C}" destId="{375F1643-1FD0-41BF-8FDB-104C5E47132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D13E6A-C8DF-44D9-A90F-1F5D3E13884E}" type="doc">
      <dgm:prSet loTypeId="urn:microsoft.com/office/officeart/2005/8/layout/h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65AE2637-4BDF-4837-9ED4-ACD0C3B5FCE3}">
      <dgm:prSet phldrT="[Texto]" custT="1"/>
      <dgm:spPr/>
      <dgm:t>
        <a:bodyPr/>
        <a:lstStyle/>
        <a:p>
          <a:r>
            <a:rPr lang="es-CO" sz="2400" dirty="0" err="1"/>
            <a:t>Fgetc</a:t>
          </a:r>
          <a:endParaRPr lang="es-CO" sz="2400" dirty="0"/>
        </a:p>
      </dgm:t>
    </dgm:pt>
    <dgm:pt modelId="{9A1E2EE5-247A-4109-8CC9-1FA07DF310E9}" type="parTrans" cxnId="{ED4D2CA2-5245-4581-904D-484CD2E46886}">
      <dgm:prSet/>
      <dgm:spPr/>
      <dgm:t>
        <a:bodyPr/>
        <a:lstStyle/>
        <a:p>
          <a:endParaRPr lang="es-CO"/>
        </a:p>
      </dgm:t>
    </dgm:pt>
    <dgm:pt modelId="{F03CA913-6BB0-49E4-B47C-C672ABB60857}" type="sibTrans" cxnId="{ED4D2CA2-5245-4581-904D-484CD2E46886}">
      <dgm:prSet/>
      <dgm:spPr/>
      <dgm:t>
        <a:bodyPr/>
        <a:lstStyle/>
        <a:p>
          <a:endParaRPr lang="es-CO"/>
        </a:p>
      </dgm:t>
    </dgm:pt>
    <dgm:pt modelId="{E9E894F7-1E9C-473C-8AB2-B593BB1653D8}">
      <dgm:prSet phldrT="[Texto]" custT="1"/>
      <dgm:spPr/>
      <dgm:t>
        <a:bodyPr/>
        <a:lstStyle/>
        <a:p>
          <a:r>
            <a:rPr lang="es-CO" sz="2400" b="0" i="0" dirty="0" err="1"/>
            <a:t>Fgets</a:t>
          </a:r>
          <a:endParaRPr lang="es-CO" sz="2400" b="0" dirty="0"/>
        </a:p>
      </dgm:t>
    </dgm:pt>
    <dgm:pt modelId="{5ECEEEF2-C42E-40A2-83F8-0B5A3C95A50D}" type="parTrans" cxnId="{16BAA436-E9C4-4EC8-89B7-D11FA001374C}">
      <dgm:prSet/>
      <dgm:spPr/>
      <dgm:t>
        <a:bodyPr/>
        <a:lstStyle/>
        <a:p>
          <a:endParaRPr lang="es-CO"/>
        </a:p>
      </dgm:t>
    </dgm:pt>
    <dgm:pt modelId="{2577C2AE-67A3-48E7-8C33-EA0A44818A27}" type="sibTrans" cxnId="{16BAA436-E9C4-4EC8-89B7-D11FA001374C}">
      <dgm:prSet/>
      <dgm:spPr/>
      <dgm:t>
        <a:bodyPr/>
        <a:lstStyle/>
        <a:p>
          <a:endParaRPr lang="es-CO"/>
        </a:p>
      </dgm:t>
    </dgm:pt>
    <dgm:pt modelId="{FF5CC940-9BD7-4B4F-83DD-9949C51E144C}">
      <dgm:prSet phldrT="[Texto]" custT="1"/>
      <dgm:spPr/>
      <dgm:t>
        <a:bodyPr/>
        <a:lstStyle/>
        <a:p>
          <a:r>
            <a:rPr lang="es-CO" sz="2400" dirty="0" err="1"/>
            <a:t>Fscanf</a:t>
          </a:r>
          <a:endParaRPr lang="es-CO" sz="2400" dirty="0"/>
        </a:p>
      </dgm:t>
    </dgm:pt>
    <dgm:pt modelId="{A616EEC6-C8E0-42EE-977F-473B1F71E973}" type="parTrans" cxnId="{DA5B6E2F-30E8-41FF-BC48-E05F7C48F8DB}">
      <dgm:prSet/>
      <dgm:spPr/>
      <dgm:t>
        <a:bodyPr/>
        <a:lstStyle/>
        <a:p>
          <a:endParaRPr lang="es-CO"/>
        </a:p>
      </dgm:t>
    </dgm:pt>
    <dgm:pt modelId="{BDA41B17-F559-4088-8590-9DCC4EF43363}" type="sibTrans" cxnId="{DA5B6E2F-30E8-41FF-BC48-E05F7C48F8DB}">
      <dgm:prSet/>
      <dgm:spPr/>
      <dgm:t>
        <a:bodyPr/>
        <a:lstStyle/>
        <a:p>
          <a:endParaRPr lang="es-CO"/>
        </a:p>
      </dgm:t>
    </dgm:pt>
    <dgm:pt modelId="{FCCA2505-ACE5-45AC-A617-D5D6A6E1B803}">
      <dgm:prSet phldrT="[Texto]"/>
      <dgm:spPr/>
      <dgm:t>
        <a:bodyPr/>
        <a:lstStyle/>
        <a:p>
          <a:r>
            <a:rPr lang="es-CO" dirty="0"/>
            <a:t>Lee un carácter a la vez del archivo que esta siendo señalado con el puntero *archivo. En caso de que la lectura sea exitosa devuelve el carácter leído y en caso de que no lo sea o de encontrar el final del archivo devuelve EOF.</a:t>
          </a:r>
        </a:p>
      </dgm:t>
    </dgm:pt>
    <dgm:pt modelId="{1B0D88E9-E1A0-4E6C-AFD3-F212552798F9}" type="parTrans" cxnId="{2612BD4C-F548-40C4-8D30-404310C668CD}">
      <dgm:prSet/>
      <dgm:spPr/>
      <dgm:t>
        <a:bodyPr/>
        <a:lstStyle/>
        <a:p>
          <a:endParaRPr lang="es-CO"/>
        </a:p>
      </dgm:t>
    </dgm:pt>
    <dgm:pt modelId="{84B573E0-A3A4-41F7-86E0-2356164526A5}" type="sibTrans" cxnId="{2612BD4C-F548-40C4-8D30-404310C668CD}">
      <dgm:prSet/>
      <dgm:spPr/>
      <dgm:t>
        <a:bodyPr/>
        <a:lstStyle/>
        <a:p>
          <a:endParaRPr lang="es-CO"/>
        </a:p>
      </dgm:t>
    </dgm:pt>
    <dgm:pt modelId="{68141FAA-E4AA-4C4F-9FC2-2066BDEFBD7E}">
      <dgm:prSet phldrT="[Texto]"/>
      <dgm:spPr/>
      <dgm:t>
        <a:bodyPr/>
        <a:lstStyle/>
        <a:p>
          <a:r>
            <a:rPr lang="es-CO" b="0" i="0" dirty="0"/>
            <a:t>Leer cadenas de caracteres. Leerá hasta n-1 caracteres o hasta que lea un cambio de línea '\n' o un final de archivo EOF</a:t>
          </a:r>
          <a:endParaRPr lang="es-CO" dirty="0"/>
        </a:p>
      </dgm:t>
    </dgm:pt>
    <dgm:pt modelId="{DA0B226E-30E7-418A-89FA-E486027B7C33}" type="parTrans" cxnId="{25B0F244-98B0-4B6F-B9AD-EE9BBE2F6596}">
      <dgm:prSet/>
      <dgm:spPr/>
      <dgm:t>
        <a:bodyPr/>
        <a:lstStyle/>
        <a:p>
          <a:endParaRPr lang="es-CO"/>
        </a:p>
      </dgm:t>
    </dgm:pt>
    <dgm:pt modelId="{0DE4FA5D-FED6-4182-B694-BFD238F19C4A}" type="sibTrans" cxnId="{25B0F244-98B0-4B6F-B9AD-EE9BBE2F6596}">
      <dgm:prSet/>
      <dgm:spPr/>
      <dgm:t>
        <a:bodyPr/>
        <a:lstStyle/>
        <a:p>
          <a:endParaRPr lang="es-CO"/>
        </a:p>
      </dgm:t>
    </dgm:pt>
    <dgm:pt modelId="{5DCFFD0C-1E9F-468E-A014-ECE218422190}">
      <dgm:prSet phldrT="[Texto]"/>
      <dgm:spPr/>
      <dgm:t>
        <a:bodyPr/>
        <a:lstStyle/>
        <a:p>
          <a:r>
            <a:rPr lang="es-CO" b="0" i="0" dirty="0"/>
            <a:t>Funciona igual que </a:t>
          </a:r>
          <a:r>
            <a:rPr lang="es-CO" b="0" i="0" dirty="0" err="1"/>
            <a:t>scanf</a:t>
          </a:r>
          <a:r>
            <a:rPr lang="es-CO" b="0" i="0" dirty="0"/>
            <a:t> en cuanto a parámetros, pero de entrada se toma un </a:t>
          </a:r>
          <a:r>
            <a:rPr lang="es-CO" dirty="0"/>
            <a:t>puntero a la estructura FILE</a:t>
          </a:r>
        </a:p>
      </dgm:t>
    </dgm:pt>
    <dgm:pt modelId="{1CF32BF4-3730-4F14-A4DA-FE6DB86B3347}" type="parTrans" cxnId="{66C5C6B9-9DB2-4A4E-9DE4-AAFBA0B50535}">
      <dgm:prSet/>
      <dgm:spPr/>
      <dgm:t>
        <a:bodyPr/>
        <a:lstStyle/>
        <a:p>
          <a:endParaRPr lang="es-CO"/>
        </a:p>
      </dgm:t>
    </dgm:pt>
    <dgm:pt modelId="{D6764182-CFE1-4F3D-93FC-372E0A7C1222}" type="sibTrans" cxnId="{66C5C6B9-9DB2-4A4E-9DE4-AAFBA0B50535}">
      <dgm:prSet/>
      <dgm:spPr/>
      <dgm:t>
        <a:bodyPr/>
        <a:lstStyle/>
        <a:p>
          <a:endParaRPr lang="es-CO"/>
        </a:p>
      </dgm:t>
    </dgm:pt>
    <dgm:pt modelId="{7A236E53-3FDF-4CC9-9797-FF1D0E255559}" type="pres">
      <dgm:prSet presAssocID="{93D13E6A-C8DF-44D9-A90F-1F5D3E13884E}" presName="Name0" presStyleCnt="0">
        <dgm:presLayoutVars>
          <dgm:dir/>
          <dgm:animLvl val="lvl"/>
          <dgm:resizeHandles val="exact"/>
        </dgm:presLayoutVars>
      </dgm:prSet>
      <dgm:spPr/>
    </dgm:pt>
    <dgm:pt modelId="{7F650F5E-0E89-45DA-82D8-A2703D6903DC}" type="pres">
      <dgm:prSet presAssocID="{65AE2637-4BDF-4837-9ED4-ACD0C3B5FCE3}" presName="composite" presStyleCnt="0"/>
      <dgm:spPr/>
    </dgm:pt>
    <dgm:pt modelId="{D63976E9-F5A0-4E48-B286-6A4B713F7CDE}" type="pres">
      <dgm:prSet presAssocID="{65AE2637-4BDF-4837-9ED4-ACD0C3B5FCE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616A88A-3823-462D-97E8-1229FA4AAEDD}" type="pres">
      <dgm:prSet presAssocID="{65AE2637-4BDF-4837-9ED4-ACD0C3B5FCE3}" presName="desTx" presStyleLbl="alignAccFollowNode1" presStyleIdx="0" presStyleCnt="3">
        <dgm:presLayoutVars>
          <dgm:bulletEnabled val="1"/>
        </dgm:presLayoutVars>
      </dgm:prSet>
      <dgm:spPr/>
    </dgm:pt>
    <dgm:pt modelId="{FDB2D35A-EB97-4288-8BD8-CF1ECE0B2388}" type="pres">
      <dgm:prSet presAssocID="{F03CA913-6BB0-49E4-B47C-C672ABB60857}" presName="space" presStyleCnt="0"/>
      <dgm:spPr/>
    </dgm:pt>
    <dgm:pt modelId="{792711CA-D7B9-410E-82CB-BF0C0B916079}" type="pres">
      <dgm:prSet presAssocID="{E9E894F7-1E9C-473C-8AB2-B593BB1653D8}" presName="composite" presStyleCnt="0"/>
      <dgm:spPr/>
    </dgm:pt>
    <dgm:pt modelId="{2BFE7AD4-3CDE-4348-A29F-A894170E0087}" type="pres">
      <dgm:prSet presAssocID="{E9E894F7-1E9C-473C-8AB2-B593BB1653D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C0ED76B-1312-4459-B327-8BF613E71C08}" type="pres">
      <dgm:prSet presAssocID="{E9E894F7-1E9C-473C-8AB2-B593BB1653D8}" presName="desTx" presStyleLbl="alignAccFollowNode1" presStyleIdx="1" presStyleCnt="3">
        <dgm:presLayoutVars>
          <dgm:bulletEnabled val="1"/>
        </dgm:presLayoutVars>
      </dgm:prSet>
      <dgm:spPr/>
    </dgm:pt>
    <dgm:pt modelId="{BD544373-3704-470C-8E29-06ECCADBB533}" type="pres">
      <dgm:prSet presAssocID="{2577C2AE-67A3-48E7-8C33-EA0A44818A27}" presName="space" presStyleCnt="0"/>
      <dgm:spPr/>
    </dgm:pt>
    <dgm:pt modelId="{D06A6CCB-8E69-4D1A-A490-370A8C45B6DD}" type="pres">
      <dgm:prSet presAssocID="{FF5CC940-9BD7-4B4F-83DD-9949C51E144C}" presName="composite" presStyleCnt="0"/>
      <dgm:spPr/>
    </dgm:pt>
    <dgm:pt modelId="{5A90A6D5-C68E-4DBA-A806-451053AA8772}" type="pres">
      <dgm:prSet presAssocID="{FF5CC940-9BD7-4B4F-83DD-9949C51E144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E00FDAD-8D44-4D10-B4F8-C0F88FCEC844}" type="pres">
      <dgm:prSet presAssocID="{FF5CC940-9BD7-4B4F-83DD-9949C51E144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86CAF0B-4B98-44E2-8682-445C7F9845CC}" type="presOf" srcId="{E9E894F7-1E9C-473C-8AB2-B593BB1653D8}" destId="{2BFE7AD4-3CDE-4348-A29F-A894170E0087}" srcOrd="0" destOrd="0" presId="urn:microsoft.com/office/officeart/2005/8/layout/hList1"/>
    <dgm:cxn modelId="{DA5B6E2F-30E8-41FF-BC48-E05F7C48F8DB}" srcId="{93D13E6A-C8DF-44D9-A90F-1F5D3E13884E}" destId="{FF5CC940-9BD7-4B4F-83DD-9949C51E144C}" srcOrd="2" destOrd="0" parTransId="{A616EEC6-C8E0-42EE-977F-473B1F71E973}" sibTransId="{BDA41B17-F559-4088-8590-9DCC4EF43363}"/>
    <dgm:cxn modelId="{16BAA436-E9C4-4EC8-89B7-D11FA001374C}" srcId="{93D13E6A-C8DF-44D9-A90F-1F5D3E13884E}" destId="{E9E894F7-1E9C-473C-8AB2-B593BB1653D8}" srcOrd="1" destOrd="0" parTransId="{5ECEEEF2-C42E-40A2-83F8-0B5A3C95A50D}" sibTransId="{2577C2AE-67A3-48E7-8C33-EA0A44818A27}"/>
    <dgm:cxn modelId="{25B0F244-98B0-4B6F-B9AD-EE9BBE2F6596}" srcId="{E9E894F7-1E9C-473C-8AB2-B593BB1653D8}" destId="{68141FAA-E4AA-4C4F-9FC2-2066BDEFBD7E}" srcOrd="0" destOrd="0" parTransId="{DA0B226E-30E7-418A-89FA-E486027B7C33}" sibTransId="{0DE4FA5D-FED6-4182-B694-BFD238F19C4A}"/>
    <dgm:cxn modelId="{2612BD4C-F548-40C4-8D30-404310C668CD}" srcId="{65AE2637-4BDF-4837-9ED4-ACD0C3B5FCE3}" destId="{FCCA2505-ACE5-45AC-A617-D5D6A6E1B803}" srcOrd="0" destOrd="0" parTransId="{1B0D88E9-E1A0-4E6C-AFD3-F212552798F9}" sibTransId="{84B573E0-A3A4-41F7-86E0-2356164526A5}"/>
    <dgm:cxn modelId="{91F3744E-A6BD-41FF-A625-0FECC83A09FF}" type="presOf" srcId="{93D13E6A-C8DF-44D9-A90F-1F5D3E13884E}" destId="{7A236E53-3FDF-4CC9-9797-FF1D0E255559}" srcOrd="0" destOrd="0" presId="urn:microsoft.com/office/officeart/2005/8/layout/hList1"/>
    <dgm:cxn modelId="{CB74D456-D587-404C-98B2-74C3D98F4A7D}" type="presOf" srcId="{FCCA2505-ACE5-45AC-A617-D5D6A6E1B803}" destId="{B616A88A-3823-462D-97E8-1229FA4AAEDD}" srcOrd="0" destOrd="0" presId="urn:microsoft.com/office/officeart/2005/8/layout/hList1"/>
    <dgm:cxn modelId="{3B48B594-287D-4173-BEF1-26F9631DF0F8}" type="presOf" srcId="{65AE2637-4BDF-4837-9ED4-ACD0C3B5FCE3}" destId="{D63976E9-F5A0-4E48-B286-6A4B713F7CDE}" srcOrd="0" destOrd="0" presId="urn:microsoft.com/office/officeart/2005/8/layout/hList1"/>
    <dgm:cxn modelId="{D6CAB795-77DE-4437-8038-FD94B7AD6757}" type="presOf" srcId="{5DCFFD0C-1E9F-468E-A014-ECE218422190}" destId="{2E00FDAD-8D44-4D10-B4F8-C0F88FCEC844}" srcOrd="0" destOrd="0" presId="urn:microsoft.com/office/officeart/2005/8/layout/hList1"/>
    <dgm:cxn modelId="{75165697-E333-48B0-8FD2-47FE46B6C637}" type="presOf" srcId="{68141FAA-E4AA-4C4F-9FC2-2066BDEFBD7E}" destId="{DC0ED76B-1312-4459-B327-8BF613E71C08}" srcOrd="0" destOrd="0" presId="urn:microsoft.com/office/officeart/2005/8/layout/hList1"/>
    <dgm:cxn modelId="{ED4D2CA2-5245-4581-904D-484CD2E46886}" srcId="{93D13E6A-C8DF-44D9-A90F-1F5D3E13884E}" destId="{65AE2637-4BDF-4837-9ED4-ACD0C3B5FCE3}" srcOrd="0" destOrd="0" parTransId="{9A1E2EE5-247A-4109-8CC9-1FA07DF310E9}" sibTransId="{F03CA913-6BB0-49E4-B47C-C672ABB60857}"/>
    <dgm:cxn modelId="{66C5C6B9-9DB2-4A4E-9DE4-AAFBA0B50535}" srcId="{FF5CC940-9BD7-4B4F-83DD-9949C51E144C}" destId="{5DCFFD0C-1E9F-468E-A014-ECE218422190}" srcOrd="0" destOrd="0" parTransId="{1CF32BF4-3730-4F14-A4DA-FE6DB86B3347}" sibTransId="{D6764182-CFE1-4F3D-93FC-372E0A7C1222}"/>
    <dgm:cxn modelId="{19FD50D8-BBAA-42A8-9DDA-115F0DB8C92B}" type="presOf" srcId="{FF5CC940-9BD7-4B4F-83DD-9949C51E144C}" destId="{5A90A6D5-C68E-4DBA-A806-451053AA8772}" srcOrd="0" destOrd="0" presId="urn:microsoft.com/office/officeart/2005/8/layout/hList1"/>
    <dgm:cxn modelId="{299C6E3F-A661-427D-A7A0-7282CE9CE002}" type="presParOf" srcId="{7A236E53-3FDF-4CC9-9797-FF1D0E255559}" destId="{7F650F5E-0E89-45DA-82D8-A2703D6903DC}" srcOrd="0" destOrd="0" presId="urn:microsoft.com/office/officeart/2005/8/layout/hList1"/>
    <dgm:cxn modelId="{A129E54E-2D69-4C4F-8CFA-46312081311F}" type="presParOf" srcId="{7F650F5E-0E89-45DA-82D8-A2703D6903DC}" destId="{D63976E9-F5A0-4E48-B286-6A4B713F7CDE}" srcOrd="0" destOrd="0" presId="urn:microsoft.com/office/officeart/2005/8/layout/hList1"/>
    <dgm:cxn modelId="{4B410450-98D6-4FAF-B39A-4B2907A17CBC}" type="presParOf" srcId="{7F650F5E-0E89-45DA-82D8-A2703D6903DC}" destId="{B616A88A-3823-462D-97E8-1229FA4AAEDD}" srcOrd="1" destOrd="0" presId="urn:microsoft.com/office/officeart/2005/8/layout/hList1"/>
    <dgm:cxn modelId="{E9CFBA56-451C-4626-9CEC-578B17124065}" type="presParOf" srcId="{7A236E53-3FDF-4CC9-9797-FF1D0E255559}" destId="{FDB2D35A-EB97-4288-8BD8-CF1ECE0B2388}" srcOrd="1" destOrd="0" presId="urn:microsoft.com/office/officeart/2005/8/layout/hList1"/>
    <dgm:cxn modelId="{F41ECF3F-5379-4F80-96E1-FEB6C924FC86}" type="presParOf" srcId="{7A236E53-3FDF-4CC9-9797-FF1D0E255559}" destId="{792711CA-D7B9-410E-82CB-BF0C0B916079}" srcOrd="2" destOrd="0" presId="urn:microsoft.com/office/officeart/2005/8/layout/hList1"/>
    <dgm:cxn modelId="{4E5E965F-528F-4FEE-B142-EE8404695D66}" type="presParOf" srcId="{792711CA-D7B9-410E-82CB-BF0C0B916079}" destId="{2BFE7AD4-3CDE-4348-A29F-A894170E0087}" srcOrd="0" destOrd="0" presId="urn:microsoft.com/office/officeart/2005/8/layout/hList1"/>
    <dgm:cxn modelId="{720D05FB-172A-4DDA-9A57-783C6BE31397}" type="presParOf" srcId="{792711CA-D7B9-410E-82CB-BF0C0B916079}" destId="{DC0ED76B-1312-4459-B327-8BF613E71C08}" srcOrd="1" destOrd="0" presId="urn:microsoft.com/office/officeart/2005/8/layout/hList1"/>
    <dgm:cxn modelId="{10C2B07A-8043-4D92-B5ED-B284A5A2E273}" type="presParOf" srcId="{7A236E53-3FDF-4CC9-9797-FF1D0E255559}" destId="{BD544373-3704-470C-8E29-06ECCADBB533}" srcOrd="3" destOrd="0" presId="urn:microsoft.com/office/officeart/2005/8/layout/hList1"/>
    <dgm:cxn modelId="{60A90B4B-79E5-4477-91D3-5DEC3F5CCAB4}" type="presParOf" srcId="{7A236E53-3FDF-4CC9-9797-FF1D0E255559}" destId="{D06A6CCB-8E69-4D1A-A490-370A8C45B6DD}" srcOrd="4" destOrd="0" presId="urn:microsoft.com/office/officeart/2005/8/layout/hList1"/>
    <dgm:cxn modelId="{3D98F57E-337F-4BF9-9468-16B0118FC6CC}" type="presParOf" srcId="{D06A6CCB-8E69-4D1A-A490-370A8C45B6DD}" destId="{5A90A6D5-C68E-4DBA-A806-451053AA8772}" srcOrd="0" destOrd="0" presId="urn:microsoft.com/office/officeart/2005/8/layout/hList1"/>
    <dgm:cxn modelId="{1199BD8A-4A9D-4FEE-A3F4-3C41AD2F1268}" type="presParOf" srcId="{D06A6CCB-8E69-4D1A-A490-370A8C45B6DD}" destId="{2E00FDAD-8D44-4D10-B4F8-C0F88FCEC8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D13E6A-C8DF-44D9-A90F-1F5D3E13884E}" type="doc">
      <dgm:prSet loTypeId="urn:microsoft.com/office/officeart/2005/8/layout/h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65AE2637-4BDF-4837-9ED4-ACD0C3B5FCE3}">
      <dgm:prSet phldrT="[Texto]"/>
      <dgm:spPr/>
      <dgm:t>
        <a:bodyPr/>
        <a:lstStyle/>
        <a:p>
          <a:r>
            <a:rPr lang="es-CO" dirty="0" err="1"/>
            <a:t>fputc</a:t>
          </a:r>
          <a:endParaRPr lang="es-CO" dirty="0"/>
        </a:p>
      </dgm:t>
    </dgm:pt>
    <dgm:pt modelId="{9A1E2EE5-247A-4109-8CC9-1FA07DF310E9}" type="parTrans" cxnId="{ED4D2CA2-5245-4581-904D-484CD2E46886}">
      <dgm:prSet/>
      <dgm:spPr/>
      <dgm:t>
        <a:bodyPr/>
        <a:lstStyle/>
        <a:p>
          <a:endParaRPr lang="es-CO"/>
        </a:p>
      </dgm:t>
    </dgm:pt>
    <dgm:pt modelId="{F03CA913-6BB0-49E4-B47C-C672ABB60857}" type="sibTrans" cxnId="{ED4D2CA2-5245-4581-904D-484CD2E46886}">
      <dgm:prSet/>
      <dgm:spPr/>
      <dgm:t>
        <a:bodyPr/>
        <a:lstStyle/>
        <a:p>
          <a:endParaRPr lang="es-CO"/>
        </a:p>
      </dgm:t>
    </dgm:pt>
    <dgm:pt modelId="{E9E894F7-1E9C-473C-8AB2-B593BB1653D8}">
      <dgm:prSet phldrT="[Texto]"/>
      <dgm:spPr/>
      <dgm:t>
        <a:bodyPr/>
        <a:lstStyle/>
        <a:p>
          <a:r>
            <a:rPr lang="es-CO" b="0" i="0" dirty="0" err="1"/>
            <a:t>fputs</a:t>
          </a:r>
          <a:endParaRPr lang="es-CO" b="0" dirty="0"/>
        </a:p>
      </dgm:t>
    </dgm:pt>
    <dgm:pt modelId="{5ECEEEF2-C42E-40A2-83F8-0B5A3C95A50D}" type="parTrans" cxnId="{16BAA436-E9C4-4EC8-89B7-D11FA001374C}">
      <dgm:prSet/>
      <dgm:spPr/>
      <dgm:t>
        <a:bodyPr/>
        <a:lstStyle/>
        <a:p>
          <a:endParaRPr lang="es-CO"/>
        </a:p>
      </dgm:t>
    </dgm:pt>
    <dgm:pt modelId="{2577C2AE-67A3-48E7-8C33-EA0A44818A27}" type="sibTrans" cxnId="{16BAA436-E9C4-4EC8-89B7-D11FA001374C}">
      <dgm:prSet/>
      <dgm:spPr/>
      <dgm:t>
        <a:bodyPr/>
        <a:lstStyle/>
        <a:p>
          <a:endParaRPr lang="es-CO"/>
        </a:p>
      </dgm:t>
    </dgm:pt>
    <dgm:pt modelId="{FF5CC940-9BD7-4B4F-83DD-9949C51E144C}">
      <dgm:prSet phldrT="[Texto]"/>
      <dgm:spPr/>
      <dgm:t>
        <a:bodyPr/>
        <a:lstStyle/>
        <a:p>
          <a:r>
            <a:rPr lang="es-CO" dirty="0" err="1"/>
            <a:t>fprintf</a:t>
          </a:r>
          <a:endParaRPr lang="es-CO" dirty="0"/>
        </a:p>
      </dgm:t>
    </dgm:pt>
    <dgm:pt modelId="{A616EEC6-C8E0-42EE-977F-473B1F71E973}" type="parTrans" cxnId="{DA5B6E2F-30E8-41FF-BC48-E05F7C48F8DB}">
      <dgm:prSet/>
      <dgm:spPr/>
      <dgm:t>
        <a:bodyPr/>
        <a:lstStyle/>
        <a:p>
          <a:endParaRPr lang="es-CO"/>
        </a:p>
      </dgm:t>
    </dgm:pt>
    <dgm:pt modelId="{BDA41B17-F559-4088-8590-9DCC4EF43363}" type="sibTrans" cxnId="{DA5B6E2F-30E8-41FF-BC48-E05F7C48F8DB}">
      <dgm:prSet/>
      <dgm:spPr/>
      <dgm:t>
        <a:bodyPr/>
        <a:lstStyle/>
        <a:p>
          <a:endParaRPr lang="es-CO"/>
        </a:p>
      </dgm:t>
    </dgm:pt>
    <dgm:pt modelId="{FCCA2505-ACE5-45AC-A617-D5D6A6E1B803}">
      <dgm:prSet phldrT="[Texto]" custT="1"/>
      <dgm:spPr/>
      <dgm:t>
        <a:bodyPr/>
        <a:lstStyle/>
        <a:p>
          <a:r>
            <a:rPr lang="es-CO" sz="1800" dirty="0"/>
            <a:t>Lee un carácter a la vez del archivo que esta siendo señalado con el puntero *archivo. En caso de que la lectura sea exitosa devuelve el carácter leído y en caso de que no lo sea o de encontrar el final del archivo devuelve EOF.</a:t>
          </a:r>
        </a:p>
      </dgm:t>
    </dgm:pt>
    <dgm:pt modelId="{1B0D88E9-E1A0-4E6C-AFD3-F212552798F9}" type="parTrans" cxnId="{2612BD4C-F548-40C4-8D30-404310C668CD}">
      <dgm:prSet/>
      <dgm:spPr/>
      <dgm:t>
        <a:bodyPr/>
        <a:lstStyle/>
        <a:p>
          <a:endParaRPr lang="es-CO"/>
        </a:p>
      </dgm:t>
    </dgm:pt>
    <dgm:pt modelId="{84B573E0-A3A4-41F7-86E0-2356164526A5}" type="sibTrans" cxnId="{2612BD4C-F548-40C4-8D30-404310C668CD}">
      <dgm:prSet/>
      <dgm:spPr/>
      <dgm:t>
        <a:bodyPr/>
        <a:lstStyle/>
        <a:p>
          <a:endParaRPr lang="es-CO"/>
        </a:p>
      </dgm:t>
    </dgm:pt>
    <dgm:pt modelId="{68141FAA-E4AA-4C4F-9FC2-2066BDEFBD7E}">
      <dgm:prSet phldrT="[Texto]"/>
      <dgm:spPr/>
      <dgm:t>
        <a:bodyPr/>
        <a:lstStyle/>
        <a:p>
          <a:r>
            <a:rPr lang="es-CO" b="0" i="0" dirty="0"/>
            <a:t>Lee cadenas de caracteres. Leerá hasta n-1 caracteres o hasta que lea un cambio de línea '\n' o un final de archivo EOF</a:t>
          </a:r>
          <a:endParaRPr lang="es-CO" dirty="0"/>
        </a:p>
      </dgm:t>
    </dgm:pt>
    <dgm:pt modelId="{DA0B226E-30E7-418A-89FA-E486027B7C33}" type="parTrans" cxnId="{25B0F244-98B0-4B6F-B9AD-EE9BBE2F6596}">
      <dgm:prSet/>
      <dgm:spPr/>
      <dgm:t>
        <a:bodyPr/>
        <a:lstStyle/>
        <a:p>
          <a:endParaRPr lang="es-CO"/>
        </a:p>
      </dgm:t>
    </dgm:pt>
    <dgm:pt modelId="{0DE4FA5D-FED6-4182-B694-BFD238F19C4A}" type="sibTrans" cxnId="{25B0F244-98B0-4B6F-B9AD-EE9BBE2F6596}">
      <dgm:prSet/>
      <dgm:spPr/>
      <dgm:t>
        <a:bodyPr/>
        <a:lstStyle/>
        <a:p>
          <a:endParaRPr lang="es-CO"/>
        </a:p>
      </dgm:t>
    </dgm:pt>
    <dgm:pt modelId="{5DCFFD0C-1E9F-468E-A014-ECE218422190}">
      <dgm:prSet phldrT="[Texto]"/>
      <dgm:spPr/>
      <dgm:t>
        <a:bodyPr/>
        <a:lstStyle/>
        <a:p>
          <a:r>
            <a:rPr lang="es-CO" b="0" i="0" dirty="0"/>
            <a:t>Funciona igual que </a:t>
          </a:r>
          <a:r>
            <a:rPr lang="es-CO" b="0" i="0" dirty="0" err="1"/>
            <a:t>printf</a:t>
          </a:r>
          <a:r>
            <a:rPr lang="es-CO" b="0" i="0" dirty="0"/>
            <a:t> en cuanto a parámetros, pero la entrada se toma un </a:t>
          </a:r>
          <a:r>
            <a:rPr lang="es-CO" dirty="0"/>
            <a:t>puntero a la estructura FILE</a:t>
          </a:r>
        </a:p>
      </dgm:t>
    </dgm:pt>
    <dgm:pt modelId="{1CF32BF4-3730-4F14-A4DA-FE6DB86B3347}" type="parTrans" cxnId="{66C5C6B9-9DB2-4A4E-9DE4-AAFBA0B50535}">
      <dgm:prSet/>
      <dgm:spPr/>
      <dgm:t>
        <a:bodyPr/>
        <a:lstStyle/>
        <a:p>
          <a:endParaRPr lang="es-CO"/>
        </a:p>
      </dgm:t>
    </dgm:pt>
    <dgm:pt modelId="{D6764182-CFE1-4F3D-93FC-372E0A7C1222}" type="sibTrans" cxnId="{66C5C6B9-9DB2-4A4E-9DE4-AAFBA0B50535}">
      <dgm:prSet/>
      <dgm:spPr/>
      <dgm:t>
        <a:bodyPr/>
        <a:lstStyle/>
        <a:p>
          <a:endParaRPr lang="es-CO"/>
        </a:p>
      </dgm:t>
    </dgm:pt>
    <dgm:pt modelId="{F226EC72-B709-4559-93A8-179A4E43F63F}" type="pres">
      <dgm:prSet presAssocID="{93D13E6A-C8DF-44D9-A90F-1F5D3E13884E}" presName="Name0" presStyleCnt="0">
        <dgm:presLayoutVars>
          <dgm:dir/>
          <dgm:animLvl val="lvl"/>
          <dgm:resizeHandles val="exact"/>
        </dgm:presLayoutVars>
      </dgm:prSet>
      <dgm:spPr/>
    </dgm:pt>
    <dgm:pt modelId="{1F55E67C-E187-4F0D-BC16-43E6732739D7}" type="pres">
      <dgm:prSet presAssocID="{65AE2637-4BDF-4837-9ED4-ACD0C3B5FCE3}" presName="composite" presStyleCnt="0"/>
      <dgm:spPr/>
    </dgm:pt>
    <dgm:pt modelId="{38F7139E-95D3-42B4-9221-37CCFE7F316E}" type="pres">
      <dgm:prSet presAssocID="{65AE2637-4BDF-4837-9ED4-ACD0C3B5FCE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0E674F8-BEA4-4906-BDC3-75A460E79E67}" type="pres">
      <dgm:prSet presAssocID="{65AE2637-4BDF-4837-9ED4-ACD0C3B5FCE3}" presName="desTx" presStyleLbl="alignAccFollowNode1" presStyleIdx="0" presStyleCnt="3">
        <dgm:presLayoutVars>
          <dgm:bulletEnabled val="1"/>
        </dgm:presLayoutVars>
      </dgm:prSet>
      <dgm:spPr/>
    </dgm:pt>
    <dgm:pt modelId="{F4EFFA0C-D0C4-4658-89C6-A5D59C2AFDA1}" type="pres">
      <dgm:prSet presAssocID="{F03CA913-6BB0-49E4-B47C-C672ABB60857}" presName="space" presStyleCnt="0"/>
      <dgm:spPr/>
    </dgm:pt>
    <dgm:pt modelId="{198C9757-7500-449F-9FF1-173B1F3AC370}" type="pres">
      <dgm:prSet presAssocID="{E9E894F7-1E9C-473C-8AB2-B593BB1653D8}" presName="composite" presStyleCnt="0"/>
      <dgm:spPr/>
    </dgm:pt>
    <dgm:pt modelId="{BA216131-3092-4C49-8524-8196016A98DA}" type="pres">
      <dgm:prSet presAssocID="{E9E894F7-1E9C-473C-8AB2-B593BB1653D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63AC4A5-EC82-4DF4-AD54-1D29D55B5D70}" type="pres">
      <dgm:prSet presAssocID="{E9E894F7-1E9C-473C-8AB2-B593BB1653D8}" presName="desTx" presStyleLbl="alignAccFollowNode1" presStyleIdx="1" presStyleCnt="3">
        <dgm:presLayoutVars>
          <dgm:bulletEnabled val="1"/>
        </dgm:presLayoutVars>
      </dgm:prSet>
      <dgm:spPr/>
    </dgm:pt>
    <dgm:pt modelId="{E3069DDD-7D9D-4E92-848A-8CE54DFEEEEB}" type="pres">
      <dgm:prSet presAssocID="{2577C2AE-67A3-48E7-8C33-EA0A44818A27}" presName="space" presStyleCnt="0"/>
      <dgm:spPr/>
    </dgm:pt>
    <dgm:pt modelId="{7976C266-CCCC-4469-B05F-538D09EB8E05}" type="pres">
      <dgm:prSet presAssocID="{FF5CC940-9BD7-4B4F-83DD-9949C51E144C}" presName="composite" presStyleCnt="0"/>
      <dgm:spPr/>
    </dgm:pt>
    <dgm:pt modelId="{BAE7D878-0575-4A91-9643-D55ED3821D18}" type="pres">
      <dgm:prSet presAssocID="{FF5CC940-9BD7-4B4F-83DD-9949C51E144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64880D3-68A6-45FB-ABC4-2775B6CA54A4}" type="pres">
      <dgm:prSet presAssocID="{FF5CC940-9BD7-4B4F-83DD-9949C51E144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DB0E303-953B-49A1-BD16-DD84604995E7}" type="presOf" srcId="{E9E894F7-1E9C-473C-8AB2-B593BB1653D8}" destId="{BA216131-3092-4C49-8524-8196016A98DA}" srcOrd="0" destOrd="0" presId="urn:microsoft.com/office/officeart/2005/8/layout/hList1"/>
    <dgm:cxn modelId="{8CE07F2C-B869-44BC-A54E-AF6AF712487D}" type="presOf" srcId="{93D13E6A-C8DF-44D9-A90F-1F5D3E13884E}" destId="{F226EC72-B709-4559-93A8-179A4E43F63F}" srcOrd="0" destOrd="0" presId="urn:microsoft.com/office/officeart/2005/8/layout/hList1"/>
    <dgm:cxn modelId="{DA5B6E2F-30E8-41FF-BC48-E05F7C48F8DB}" srcId="{93D13E6A-C8DF-44D9-A90F-1F5D3E13884E}" destId="{FF5CC940-9BD7-4B4F-83DD-9949C51E144C}" srcOrd="2" destOrd="0" parTransId="{A616EEC6-C8E0-42EE-977F-473B1F71E973}" sibTransId="{BDA41B17-F559-4088-8590-9DCC4EF43363}"/>
    <dgm:cxn modelId="{16BAA436-E9C4-4EC8-89B7-D11FA001374C}" srcId="{93D13E6A-C8DF-44D9-A90F-1F5D3E13884E}" destId="{E9E894F7-1E9C-473C-8AB2-B593BB1653D8}" srcOrd="1" destOrd="0" parTransId="{5ECEEEF2-C42E-40A2-83F8-0B5A3C95A50D}" sibTransId="{2577C2AE-67A3-48E7-8C33-EA0A44818A27}"/>
    <dgm:cxn modelId="{25B0F244-98B0-4B6F-B9AD-EE9BBE2F6596}" srcId="{E9E894F7-1E9C-473C-8AB2-B593BB1653D8}" destId="{68141FAA-E4AA-4C4F-9FC2-2066BDEFBD7E}" srcOrd="0" destOrd="0" parTransId="{DA0B226E-30E7-418A-89FA-E486027B7C33}" sibTransId="{0DE4FA5D-FED6-4182-B694-BFD238F19C4A}"/>
    <dgm:cxn modelId="{2612BD4C-F548-40C4-8D30-404310C668CD}" srcId="{65AE2637-4BDF-4837-9ED4-ACD0C3B5FCE3}" destId="{FCCA2505-ACE5-45AC-A617-D5D6A6E1B803}" srcOrd="0" destOrd="0" parTransId="{1B0D88E9-E1A0-4E6C-AFD3-F212552798F9}" sibTransId="{84B573E0-A3A4-41F7-86E0-2356164526A5}"/>
    <dgm:cxn modelId="{C91EE953-D5E2-4133-A03F-87F35FFAE499}" type="presOf" srcId="{5DCFFD0C-1E9F-468E-A014-ECE218422190}" destId="{664880D3-68A6-45FB-ABC4-2775B6CA54A4}" srcOrd="0" destOrd="0" presId="urn:microsoft.com/office/officeart/2005/8/layout/hList1"/>
    <dgm:cxn modelId="{77C2C754-0F2B-4CE0-9459-5410CD7D2F8A}" type="presOf" srcId="{FCCA2505-ACE5-45AC-A617-D5D6A6E1B803}" destId="{20E674F8-BEA4-4906-BDC3-75A460E79E67}" srcOrd="0" destOrd="0" presId="urn:microsoft.com/office/officeart/2005/8/layout/hList1"/>
    <dgm:cxn modelId="{F5213157-7395-4E94-B592-B7168876EF72}" type="presOf" srcId="{68141FAA-E4AA-4C4F-9FC2-2066BDEFBD7E}" destId="{763AC4A5-EC82-4DF4-AD54-1D29D55B5D70}" srcOrd="0" destOrd="0" presId="urn:microsoft.com/office/officeart/2005/8/layout/hList1"/>
    <dgm:cxn modelId="{494A0C7C-DDCC-4388-B65C-34A7F308D470}" type="presOf" srcId="{65AE2637-4BDF-4837-9ED4-ACD0C3B5FCE3}" destId="{38F7139E-95D3-42B4-9221-37CCFE7F316E}" srcOrd="0" destOrd="0" presId="urn:microsoft.com/office/officeart/2005/8/layout/hList1"/>
    <dgm:cxn modelId="{ED4D2CA2-5245-4581-904D-484CD2E46886}" srcId="{93D13E6A-C8DF-44D9-A90F-1F5D3E13884E}" destId="{65AE2637-4BDF-4837-9ED4-ACD0C3B5FCE3}" srcOrd="0" destOrd="0" parTransId="{9A1E2EE5-247A-4109-8CC9-1FA07DF310E9}" sibTransId="{F03CA913-6BB0-49E4-B47C-C672ABB60857}"/>
    <dgm:cxn modelId="{9D3154B5-8B36-4AFB-904E-4F991B1AE494}" type="presOf" srcId="{FF5CC940-9BD7-4B4F-83DD-9949C51E144C}" destId="{BAE7D878-0575-4A91-9643-D55ED3821D18}" srcOrd="0" destOrd="0" presId="urn:microsoft.com/office/officeart/2005/8/layout/hList1"/>
    <dgm:cxn modelId="{66C5C6B9-9DB2-4A4E-9DE4-AAFBA0B50535}" srcId="{FF5CC940-9BD7-4B4F-83DD-9949C51E144C}" destId="{5DCFFD0C-1E9F-468E-A014-ECE218422190}" srcOrd="0" destOrd="0" parTransId="{1CF32BF4-3730-4F14-A4DA-FE6DB86B3347}" sibTransId="{D6764182-CFE1-4F3D-93FC-372E0A7C1222}"/>
    <dgm:cxn modelId="{EE400410-7826-42E2-801F-5A374F147BC1}" type="presParOf" srcId="{F226EC72-B709-4559-93A8-179A4E43F63F}" destId="{1F55E67C-E187-4F0D-BC16-43E6732739D7}" srcOrd="0" destOrd="0" presId="urn:microsoft.com/office/officeart/2005/8/layout/hList1"/>
    <dgm:cxn modelId="{B9233BAE-17BB-4584-BE86-F781AA8CF117}" type="presParOf" srcId="{1F55E67C-E187-4F0D-BC16-43E6732739D7}" destId="{38F7139E-95D3-42B4-9221-37CCFE7F316E}" srcOrd="0" destOrd="0" presId="urn:microsoft.com/office/officeart/2005/8/layout/hList1"/>
    <dgm:cxn modelId="{1B5EC727-D6B9-44D4-82B4-CBA2B43C7F8C}" type="presParOf" srcId="{1F55E67C-E187-4F0D-BC16-43E6732739D7}" destId="{20E674F8-BEA4-4906-BDC3-75A460E79E67}" srcOrd="1" destOrd="0" presId="urn:microsoft.com/office/officeart/2005/8/layout/hList1"/>
    <dgm:cxn modelId="{4090A6A2-42C9-4154-B476-698EC59287DA}" type="presParOf" srcId="{F226EC72-B709-4559-93A8-179A4E43F63F}" destId="{F4EFFA0C-D0C4-4658-89C6-A5D59C2AFDA1}" srcOrd="1" destOrd="0" presId="urn:microsoft.com/office/officeart/2005/8/layout/hList1"/>
    <dgm:cxn modelId="{0B309CBE-63FF-487B-97A2-A84D49A7D7CC}" type="presParOf" srcId="{F226EC72-B709-4559-93A8-179A4E43F63F}" destId="{198C9757-7500-449F-9FF1-173B1F3AC370}" srcOrd="2" destOrd="0" presId="urn:microsoft.com/office/officeart/2005/8/layout/hList1"/>
    <dgm:cxn modelId="{D16AF2D3-BFF7-4210-8E30-B53806175707}" type="presParOf" srcId="{198C9757-7500-449F-9FF1-173B1F3AC370}" destId="{BA216131-3092-4C49-8524-8196016A98DA}" srcOrd="0" destOrd="0" presId="urn:microsoft.com/office/officeart/2005/8/layout/hList1"/>
    <dgm:cxn modelId="{F1F4247B-DDC8-4F16-BB22-4FCE6E28EAF1}" type="presParOf" srcId="{198C9757-7500-449F-9FF1-173B1F3AC370}" destId="{763AC4A5-EC82-4DF4-AD54-1D29D55B5D70}" srcOrd="1" destOrd="0" presId="urn:microsoft.com/office/officeart/2005/8/layout/hList1"/>
    <dgm:cxn modelId="{E0622852-8FBD-41D6-AA9C-34265926BB53}" type="presParOf" srcId="{F226EC72-B709-4559-93A8-179A4E43F63F}" destId="{E3069DDD-7D9D-4E92-848A-8CE54DFEEEEB}" srcOrd="3" destOrd="0" presId="urn:microsoft.com/office/officeart/2005/8/layout/hList1"/>
    <dgm:cxn modelId="{AD570098-CF02-435D-8192-9D24B8EAFE61}" type="presParOf" srcId="{F226EC72-B709-4559-93A8-179A4E43F63F}" destId="{7976C266-CCCC-4469-B05F-538D09EB8E05}" srcOrd="4" destOrd="0" presId="urn:microsoft.com/office/officeart/2005/8/layout/hList1"/>
    <dgm:cxn modelId="{D886689B-1F99-4EA8-822E-44D9A65A199D}" type="presParOf" srcId="{7976C266-CCCC-4469-B05F-538D09EB8E05}" destId="{BAE7D878-0575-4A91-9643-D55ED3821D18}" srcOrd="0" destOrd="0" presId="urn:microsoft.com/office/officeart/2005/8/layout/hList1"/>
    <dgm:cxn modelId="{902F47B9-4931-4D71-998A-95925531F5A5}" type="presParOf" srcId="{7976C266-CCCC-4469-B05F-538D09EB8E05}" destId="{664880D3-68A6-45FB-ABC4-2775B6CA54A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726EE0F-BA32-447E-B8FC-B0714A10CF48}" type="doc">
      <dgm:prSet loTypeId="urn:microsoft.com/office/officeart/2005/8/layout/defaul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7A06FAA0-4511-41C3-BA55-8FD5F8C9940A}">
      <dgm:prSet phldrT="[Texto]" custT="1"/>
      <dgm:spPr/>
      <dgm:t>
        <a:bodyPr/>
        <a:lstStyle/>
        <a:p>
          <a:pPr algn="ctr"/>
          <a:r>
            <a:rPr lang="es-CO" sz="4400" b="1" dirty="0"/>
            <a:t>Leer ( </a:t>
          </a:r>
          <a:r>
            <a:rPr lang="es-CO" sz="4400" b="1" dirty="0" err="1"/>
            <a:t>fread</a:t>
          </a:r>
          <a:r>
            <a:rPr lang="es-CO" sz="4400" b="1" dirty="0"/>
            <a:t>)</a:t>
          </a:r>
        </a:p>
        <a:p>
          <a:pPr algn="l"/>
          <a:r>
            <a:rPr lang="es-CO" sz="2000" dirty="0"/>
            <a:t>Lee “</a:t>
          </a:r>
          <a:r>
            <a:rPr lang="es-CO" sz="2000" b="1" i="1" dirty="0" err="1"/>
            <a:t>count</a:t>
          </a:r>
          <a:r>
            <a:rPr lang="es-CO" sz="2000" dirty="0"/>
            <a:t>” elementos. </a:t>
          </a:r>
        </a:p>
        <a:p>
          <a:pPr algn="l"/>
          <a:r>
            <a:rPr lang="es-CO" sz="2000" dirty="0"/>
            <a:t>Cada elemento tiene un tamaño definido por “</a:t>
          </a:r>
          <a:r>
            <a:rPr lang="es-CO" sz="2000" b="1" i="1" dirty="0" err="1"/>
            <a:t>size</a:t>
          </a:r>
          <a:r>
            <a:rPr lang="es-CO" sz="2000" dirty="0"/>
            <a:t>". </a:t>
          </a:r>
        </a:p>
        <a:p>
          <a:pPr algn="l"/>
          <a:r>
            <a:rPr lang="es-CO" sz="2000" dirty="0"/>
            <a:t>Guarda los datos leídos en un bloque de memoria especificado por "</a:t>
          </a:r>
          <a:r>
            <a:rPr lang="es-CO" sz="2000" b="1" dirty="0" err="1"/>
            <a:t>ptr</a:t>
          </a:r>
          <a:r>
            <a:rPr lang="es-CO" sz="2000" dirty="0"/>
            <a:t>". </a:t>
          </a:r>
        </a:p>
        <a:p>
          <a:pPr algn="l"/>
          <a:r>
            <a:rPr lang="es-CO" sz="2000" dirty="0"/>
            <a:t>Los datos se leen del puntero a la estructura tipo FILE </a:t>
          </a:r>
          <a:r>
            <a:rPr lang="es-CO" sz="2000" b="1" dirty="0"/>
            <a:t>archivo.</a:t>
          </a:r>
          <a:r>
            <a:rPr lang="es-CO" sz="2000" dirty="0"/>
            <a:t> </a:t>
          </a:r>
        </a:p>
        <a:p>
          <a:pPr algn="l"/>
          <a:r>
            <a:rPr lang="es-CO" sz="2000" dirty="0"/>
            <a:t>El indicador de posición de la cadena de caracteres avanza hasta leer la totalidad de bytes. Si esto es exitoso la cantidad de bytes leídos es (</a:t>
          </a:r>
          <a:r>
            <a:rPr lang="es-CO" sz="2000" dirty="0" err="1"/>
            <a:t>size</a:t>
          </a:r>
          <a:r>
            <a:rPr lang="es-CO" sz="2000" dirty="0"/>
            <a:t>*</a:t>
          </a:r>
          <a:r>
            <a:rPr lang="es-CO" sz="2000" dirty="0" err="1"/>
            <a:t>count</a:t>
          </a:r>
          <a:r>
            <a:rPr lang="es-CO" sz="2000" dirty="0"/>
            <a:t>)</a:t>
          </a:r>
          <a:endParaRPr lang="es-CO" sz="4800" b="1" dirty="0"/>
        </a:p>
      </dgm:t>
    </dgm:pt>
    <dgm:pt modelId="{26A0F8E6-C8D3-41B7-BB48-3F066D9FBD48}" type="sibTrans" cxnId="{89FDED7E-1F0D-4D26-9671-49248B491C82}">
      <dgm:prSet/>
      <dgm:spPr/>
      <dgm:t>
        <a:bodyPr/>
        <a:lstStyle/>
        <a:p>
          <a:endParaRPr lang="es-CO" sz="1800"/>
        </a:p>
      </dgm:t>
    </dgm:pt>
    <dgm:pt modelId="{8B352951-41A6-4D3D-91E6-54C8B29674A2}" type="parTrans" cxnId="{89FDED7E-1F0D-4D26-9671-49248B491C82}">
      <dgm:prSet/>
      <dgm:spPr/>
      <dgm:t>
        <a:bodyPr/>
        <a:lstStyle/>
        <a:p>
          <a:endParaRPr lang="es-CO" sz="1800"/>
        </a:p>
      </dgm:t>
    </dgm:pt>
    <dgm:pt modelId="{E02C5768-5681-4637-A116-813AD6EB9F40}" type="pres">
      <dgm:prSet presAssocID="{3726EE0F-BA32-447E-B8FC-B0714A10CF48}" presName="diagram" presStyleCnt="0">
        <dgm:presLayoutVars>
          <dgm:dir/>
          <dgm:resizeHandles val="exact"/>
        </dgm:presLayoutVars>
      </dgm:prSet>
      <dgm:spPr/>
    </dgm:pt>
    <dgm:pt modelId="{B83E8301-B338-4556-AC97-863EA2396F7F}" type="pres">
      <dgm:prSet presAssocID="{7A06FAA0-4511-41C3-BA55-8FD5F8C9940A}" presName="node" presStyleLbl="node1" presStyleIdx="0" presStyleCnt="1" custLinFactNeighborX="3879" custLinFactNeighborY="-543">
        <dgm:presLayoutVars>
          <dgm:bulletEnabled val="1"/>
        </dgm:presLayoutVars>
      </dgm:prSet>
      <dgm:spPr/>
    </dgm:pt>
  </dgm:ptLst>
  <dgm:cxnLst>
    <dgm:cxn modelId="{E1DBFD4F-7977-44E3-A093-3679048FB5EC}" type="presOf" srcId="{7A06FAA0-4511-41C3-BA55-8FD5F8C9940A}" destId="{B83E8301-B338-4556-AC97-863EA2396F7F}" srcOrd="0" destOrd="0" presId="urn:microsoft.com/office/officeart/2005/8/layout/default"/>
    <dgm:cxn modelId="{89FDED7E-1F0D-4D26-9671-49248B491C82}" srcId="{3726EE0F-BA32-447E-B8FC-B0714A10CF48}" destId="{7A06FAA0-4511-41C3-BA55-8FD5F8C9940A}" srcOrd="0" destOrd="0" parTransId="{8B352951-41A6-4D3D-91E6-54C8B29674A2}" sibTransId="{26A0F8E6-C8D3-41B7-BB48-3F066D9FBD48}"/>
    <dgm:cxn modelId="{F3E1BDBF-243F-4C03-927A-77B1D1C45A32}" type="presOf" srcId="{3726EE0F-BA32-447E-B8FC-B0714A10CF48}" destId="{E02C5768-5681-4637-A116-813AD6EB9F40}" srcOrd="0" destOrd="0" presId="urn:microsoft.com/office/officeart/2005/8/layout/default"/>
    <dgm:cxn modelId="{CEB62C3E-1E20-46A9-8ECC-04AE28716592}" type="presParOf" srcId="{E02C5768-5681-4637-A116-813AD6EB9F40}" destId="{B83E8301-B338-4556-AC97-863EA2396F7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D0381-28E5-4013-AF14-EE62DA45B54E}">
      <dsp:nvSpPr>
        <dsp:cNvPr id="0" name=""/>
        <dsp:cNvSpPr/>
      </dsp:nvSpPr>
      <dsp:spPr>
        <a:xfrm>
          <a:off x="1004" y="62421"/>
          <a:ext cx="3917900" cy="2350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200" kern="1200" dirty="0"/>
            <a:t>¿Qué son los archivos en C?</a:t>
          </a:r>
          <a:endParaRPr lang="en-US" sz="3200" kern="1200" dirty="0"/>
        </a:p>
      </dsp:txBody>
      <dsp:txXfrm>
        <a:off x="1004" y="62421"/>
        <a:ext cx="3917900" cy="2350740"/>
      </dsp:txXfrm>
    </dsp:sp>
    <dsp:sp modelId="{AC0E1D03-1877-480C-951E-918B44C9A943}">
      <dsp:nvSpPr>
        <dsp:cNvPr id="0" name=""/>
        <dsp:cNvSpPr/>
      </dsp:nvSpPr>
      <dsp:spPr>
        <a:xfrm>
          <a:off x="4310695" y="62421"/>
          <a:ext cx="3917900" cy="2350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200" kern="1200" dirty="0"/>
            <a:t>¿Cómo se manipulan?</a:t>
          </a:r>
          <a:endParaRPr lang="en-US" sz="3200" kern="1200" dirty="0"/>
        </a:p>
      </dsp:txBody>
      <dsp:txXfrm>
        <a:off x="4310695" y="62421"/>
        <a:ext cx="3917900" cy="2350740"/>
      </dsp:txXfrm>
    </dsp:sp>
    <dsp:sp modelId="{C71359AD-C846-4B1E-AC69-2A19C4B58C1D}">
      <dsp:nvSpPr>
        <dsp:cNvPr id="0" name=""/>
        <dsp:cNvSpPr/>
      </dsp:nvSpPr>
      <dsp:spPr>
        <a:xfrm>
          <a:off x="2155849" y="2804951"/>
          <a:ext cx="3917900" cy="2350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200" kern="1200" dirty="0"/>
            <a:t>¿Cómo desarrollar algunas operaciones con archivos?</a:t>
          </a:r>
          <a:endParaRPr lang="en-US" sz="3200" kern="1200" dirty="0"/>
        </a:p>
      </dsp:txBody>
      <dsp:txXfrm>
        <a:off x="2155849" y="2804951"/>
        <a:ext cx="3917900" cy="23507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E8301-B338-4556-AC97-863EA2396F7F}">
      <dsp:nvSpPr>
        <dsp:cNvPr id="0" name=""/>
        <dsp:cNvSpPr/>
      </dsp:nvSpPr>
      <dsp:spPr>
        <a:xfrm>
          <a:off x="740136" y="0"/>
          <a:ext cx="6955026" cy="41730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3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Escribe en un archivo uno o varios registros de la misma longitud almacenados a partir de una dirección de memoria determinada.  Retorna </a:t>
          </a:r>
          <a:r>
            <a:rPr lang="es-CO" sz="2200" b="1" kern="1200" dirty="0"/>
            <a:t>el número</a:t>
          </a:r>
          <a:r>
            <a:rPr lang="es-CO" sz="2200" kern="1200" dirty="0"/>
            <a:t> de registros escritos.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/>
            <a:t>*</a:t>
          </a:r>
          <a:r>
            <a:rPr lang="es-CO" sz="2200" b="1" kern="1200" dirty="0" err="1"/>
            <a:t>ptr</a:t>
          </a:r>
          <a:r>
            <a:rPr lang="es-CO" sz="2200" kern="1200" dirty="0"/>
            <a:t>: puntero  de bloque de memoria con la </a:t>
          </a:r>
          <a:r>
            <a:rPr lang="es-CO" sz="2200" kern="1200" dirty="0" err="1"/>
            <a:t>info</a:t>
          </a:r>
          <a:r>
            <a:rPr lang="es-CO" sz="2200" kern="1200" dirty="0"/>
            <a:t> a guardar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 err="1"/>
            <a:t>Tamano</a:t>
          </a:r>
          <a:r>
            <a:rPr lang="es-CO" sz="2200" b="1" kern="1200" dirty="0"/>
            <a:t>:</a:t>
          </a:r>
          <a:r>
            <a:rPr lang="es-CO" sz="2200" kern="1200" dirty="0"/>
            <a:t> número de bytes de cada registro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 err="1"/>
            <a:t>Count</a:t>
          </a:r>
          <a:r>
            <a:rPr lang="es-CO" sz="2200" b="1" kern="1200" dirty="0"/>
            <a:t>:</a:t>
          </a:r>
          <a:r>
            <a:rPr lang="es-CO" sz="2200" kern="1200" dirty="0"/>
            <a:t> número de registros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/>
            <a:t>Archivo</a:t>
          </a:r>
          <a:r>
            <a:rPr lang="es-CO" sz="2200" kern="1200" dirty="0"/>
            <a:t>: puntero a la estructura FILE donde se van a guardar los valores</a:t>
          </a:r>
          <a:endParaRPr lang="es-CO" sz="2200" b="1" kern="1200" dirty="0"/>
        </a:p>
      </dsp:txBody>
      <dsp:txXfrm>
        <a:off x="740136" y="0"/>
        <a:ext cx="6955026" cy="4173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87FBC-BF7E-4811-9FEF-058BB248B137}">
      <dsp:nvSpPr>
        <dsp:cNvPr id="0" name=""/>
        <dsp:cNvSpPr/>
      </dsp:nvSpPr>
      <dsp:spPr>
        <a:xfrm>
          <a:off x="713258" y="1933"/>
          <a:ext cx="3542034" cy="2125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Lo que se almacena en memoria no es persistente</a:t>
          </a:r>
        </a:p>
      </dsp:txBody>
      <dsp:txXfrm>
        <a:off x="713258" y="1933"/>
        <a:ext cx="3542034" cy="2125220"/>
      </dsp:txXfrm>
    </dsp:sp>
    <dsp:sp modelId="{E2EDFD8D-12FC-4A9F-B226-3A9A2DC84B14}">
      <dsp:nvSpPr>
        <dsp:cNvPr id="0" name=""/>
        <dsp:cNvSpPr/>
      </dsp:nvSpPr>
      <dsp:spPr>
        <a:xfrm>
          <a:off x="713258" y="2481357"/>
          <a:ext cx="3542034" cy="2125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Sirven para conservar de forma permanente información</a:t>
          </a:r>
        </a:p>
      </dsp:txBody>
      <dsp:txXfrm>
        <a:off x="713258" y="2481357"/>
        <a:ext cx="3542034" cy="2125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51C4E-D817-4B79-AF92-D13E2E2E6FC9}">
      <dsp:nvSpPr>
        <dsp:cNvPr id="0" name=""/>
        <dsp:cNvSpPr/>
      </dsp:nvSpPr>
      <dsp:spPr>
        <a:xfrm>
          <a:off x="2418" y="344821"/>
          <a:ext cx="2358388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 err="1"/>
            <a:t>stdin</a:t>
          </a:r>
          <a:endParaRPr lang="es-CO" sz="2700" kern="1200" dirty="0"/>
        </a:p>
      </dsp:txBody>
      <dsp:txXfrm>
        <a:off x="2418" y="344821"/>
        <a:ext cx="2358388" cy="777600"/>
      </dsp:txXfrm>
    </dsp:sp>
    <dsp:sp modelId="{7EAC275E-2DF6-44BE-BFD1-6A671719E163}">
      <dsp:nvSpPr>
        <dsp:cNvPr id="0" name=""/>
        <dsp:cNvSpPr/>
      </dsp:nvSpPr>
      <dsp:spPr>
        <a:xfrm>
          <a:off x="2418" y="1122421"/>
          <a:ext cx="2358388" cy="308503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700" kern="1200" dirty="0"/>
            <a:t>asocia la entrada estándar (teclado) con el programa.</a:t>
          </a:r>
        </a:p>
      </dsp:txBody>
      <dsp:txXfrm>
        <a:off x="2418" y="1122421"/>
        <a:ext cx="2358388" cy="3085036"/>
      </dsp:txXfrm>
    </dsp:sp>
    <dsp:sp modelId="{2EAD19A1-46F8-462E-A887-D08834ACC4DA}">
      <dsp:nvSpPr>
        <dsp:cNvPr id="0" name=""/>
        <dsp:cNvSpPr/>
      </dsp:nvSpPr>
      <dsp:spPr>
        <a:xfrm>
          <a:off x="2690981" y="344821"/>
          <a:ext cx="2358388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 err="1"/>
            <a:t>stdout</a:t>
          </a:r>
          <a:endParaRPr lang="es-CO" sz="2700" kern="1200" dirty="0"/>
        </a:p>
      </dsp:txBody>
      <dsp:txXfrm>
        <a:off x="2690981" y="344821"/>
        <a:ext cx="2358388" cy="777600"/>
      </dsp:txXfrm>
    </dsp:sp>
    <dsp:sp modelId="{A7657964-65EE-461F-A3B9-B3A4BDBED060}">
      <dsp:nvSpPr>
        <dsp:cNvPr id="0" name=""/>
        <dsp:cNvSpPr/>
      </dsp:nvSpPr>
      <dsp:spPr>
        <a:xfrm>
          <a:off x="2690981" y="1122421"/>
          <a:ext cx="2358388" cy="308503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700" kern="1200" dirty="0"/>
            <a:t>asocia la salida estándar (pantalla) con el programa.</a:t>
          </a:r>
        </a:p>
      </dsp:txBody>
      <dsp:txXfrm>
        <a:off x="2690981" y="1122421"/>
        <a:ext cx="2358388" cy="3085036"/>
      </dsp:txXfrm>
    </dsp:sp>
    <dsp:sp modelId="{BF0A86DC-2DA9-45B5-9DBC-787B6F617C79}">
      <dsp:nvSpPr>
        <dsp:cNvPr id="0" name=""/>
        <dsp:cNvSpPr/>
      </dsp:nvSpPr>
      <dsp:spPr>
        <a:xfrm>
          <a:off x="5379544" y="344821"/>
          <a:ext cx="2358388" cy="777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 err="1"/>
            <a:t>stderr</a:t>
          </a:r>
          <a:endParaRPr lang="es-CO" sz="2700" kern="1200" dirty="0"/>
        </a:p>
      </dsp:txBody>
      <dsp:txXfrm>
        <a:off x="5379544" y="344821"/>
        <a:ext cx="2358388" cy="777600"/>
      </dsp:txXfrm>
    </dsp:sp>
    <dsp:sp modelId="{F5ED7FD7-C915-4756-A03D-4CFCF2BF640A}">
      <dsp:nvSpPr>
        <dsp:cNvPr id="0" name=""/>
        <dsp:cNvSpPr/>
      </dsp:nvSpPr>
      <dsp:spPr>
        <a:xfrm>
          <a:off x="5379544" y="1122421"/>
          <a:ext cx="2358388" cy="308503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700" kern="1200" dirty="0"/>
            <a:t>asocia la salida de mensajes de error (pantalla) con el programa</a:t>
          </a:r>
        </a:p>
      </dsp:txBody>
      <dsp:txXfrm>
        <a:off x="5379544" y="1122421"/>
        <a:ext cx="2358388" cy="3085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D879D-11D2-4DB2-ABB6-E13C5304AF75}">
      <dsp:nvSpPr>
        <dsp:cNvPr id="0" name=""/>
        <dsp:cNvSpPr/>
      </dsp:nvSpPr>
      <dsp:spPr>
        <a:xfrm>
          <a:off x="0" y="0"/>
          <a:ext cx="6995160" cy="1806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2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Abrir el archivo ( Siempre!!)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	</a:t>
          </a:r>
          <a:r>
            <a:rPr lang="es-CO" sz="2800" kern="1200" dirty="0" err="1"/>
            <a:t>fopen</a:t>
          </a:r>
          <a:endParaRPr lang="es-CO" sz="2800" kern="1200" dirty="0"/>
        </a:p>
      </dsp:txBody>
      <dsp:txXfrm>
        <a:off x="52907" y="52907"/>
        <a:ext cx="5045928" cy="1700572"/>
      </dsp:txXfrm>
    </dsp:sp>
    <dsp:sp modelId="{ECF744A4-9741-4EB2-8565-BD6908C86950}">
      <dsp:nvSpPr>
        <dsp:cNvPr id="0" name=""/>
        <dsp:cNvSpPr/>
      </dsp:nvSpPr>
      <dsp:spPr>
        <a:xfrm>
          <a:off x="617219" y="2107450"/>
          <a:ext cx="6995160" cy="1806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277702"/>
                <a:satOff val="-3888"/>
                <a:lumOff val="-2059"/>
                <a:alphaOff val="0"/>
                <a:tint val="90000"/>
              </a:schemeClr>
            </a:gs>
            <a:gs pos="48000">
              <a:schemeClr val="accent2">
                <a:hueOff val="-3277702"/>
                <a:satOff val="-3888"/>
                <a:lumOff val="-2059"/>
                <a:alphaOff val="0"/>
                <a:tint val="54000"/>
                <a:satMod val="140000"/>
              </a:schemeClr>
            </a:gs>
            <a:gs pos="100000">
              <a:schemeClr val="accent2">
                <a:hueOff val="-3277702"/>
                <a:satOff val="-3888"/>
                <a:lumOff val="-2059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Leer, adicionar/modificar información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000" kern="1200" dirty="0" err="1"/>
            <a:t>fprint</a:t>
          </a:r>
          <a:r>
            <a:rPr lang="es-CO" sz="2000" kern="1200" dirty="0"/>
            <a:t>, </a:t>
          </a:r>
          <a:r>
            <a:rPr lang="es-CO" sz="2000" kern="1200" dirty="0" err="1"/>
            <a:t>fget</a:t>
          </a:r>
          <a:r>
            <a:rPr lang="es-CO" sz="2000" kern="1200" dirty="0"/>
            <a:t>, </a:t>
          </a:r>
          <a:r>
            <a:rPr lang="es-CO" sz="2000" kern="1200" dirty="0" err="1"/>
            <a:t>fwrite</a:t>
          </a:r>
          <a:r>
            <a:rPr lang="es-CO" sz="2000" kern="1200" dirty="0"/>
            <a:t>, </a:t>
          </a:r>
          <a:r>
            <a:rPr lang="es-CO" sz="2000" kern="1200" dirty="0" err="1"/>
            <a:t>fread</a:t>
          </a:r>
          <a:r>
            <a:rPr lang="es-CO" sz="2000" kern="1200" dirty="0"/>
            <a:t>, </a:t>
          </a:r>
          <a:r>
            <a:rPr lang="es-CO" sz="2000" kern="1200" dirty="0" err="1"/>
            <a:t>fseek</a:t>
          </a:r>
          <a:endParaRPr lang="es-CO" sz="2000" kern="1200" dirty="0"/>
        </a:p>
      </dsp:txBody>
      <dsp:txXfrm>
        <a:off x="670126" y="2160357"/>
        <a:ext cx="5097974" cy="1700572"/>
      </dsp:txXfrm>
    </dsp:sp>
    <dsp:sp modelId="{11839B50-3C07-4774-807A-71B9CAD3EFE5}">
      <dsp:nvSpPr>
        <dsp:cNvPr id="0" name=""/>
        <dsp:cNvSpPr/>
      </dsp:nvSpPr>
      <dsp:spPr>
        <a:xfrm>
          <a:off x="1080126" y="4208633"/>
          <a:ext cx="6995160" cy="18063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tint val="90000"/>
              </a:schemeClr>
            </a:gs>
            <a:gs pos="48000">
              <a:schemeClr val="accent2">
                <a:hueOff val="-6555403"/>
                <a:satOff val="-7776"/>
                <a:lumOff val="-4117"/>
                <a:alphaOff val="0"/>
                <a:tint val="54000"/>
                <a:satMod val="140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0" kern="1200" dirty="0"/>
            <a:t>Cerrar el archivo</a:t>
          </a: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 err="1"/>
            <a:t>Fclose</a:t>
          </a:r>
          <a:r>
            <a:rPr lang="es-CO" sz="1800" kern="1200" dirty="0"/>
            <a:t> ( Siempre!!!).  </a:t>
          </a:r>
          <a:r>
            <a:rPr lang="es-CO" sz="1800" b="1" kern="1200" dirty="0" err="1"/>
            <a:t>Fclose</a:t>
          </a:r>
          <a:r>
            <a:rPr lang="es-CO" sz="1800" kern="1200" dirty="0"/>
            <a:t> escribe la información que todavía se encuentre en el  buffer en el disco y realiza un cierre formal del archivo a nivel del sistema operativo</a:t>
          </a:r>
          <a:r>
            <a:rPr lang="es-CO" sz="2000" kern="1200" dirty="0"/>
            <a:t>.</a:t>
          </a:r>
        </a:p>
      </dsp:txBody>
      <dsp:txXfrm>
        <a:off x="1133033" y="4261540"/>
        <a:ext cx="5097974" cy="1700572"/>
      </dsp:txXfrm>
    </dsp:sp>
    <dsp:sp modelId="{EFCF827B-E495-40FB-950E-D6B9027F7DEA}">
      <dsp:nvSpPr>
        <dsp:cNvPr id="0" name=""/>
        <dsp:cNvSpPr/>
      </dsp:nvSpPr>
      <dsp:spPr>
        <a:xfrm>
          <a:off x="5821008" y="1369843"/>
          <a:ext cx="1174151" cy="1174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3600" kern="1200"/>
        </a:p>
      </dsp:txBody>
      <dsp:txXfrm>
        <a:off x="6085192" y="1369843"/>
        <a:ext cx="645783" cy="883549"/>
      </dsp:txXfrm>
    </dsp:sp>
    <dsp:sp modelId="{546046A6-1BE0-4CB0-86E2-2EEED5BC7C1E}">
      <dsp:nvSpPr>
        <dsp:cNvPr id="0" name=""/>
        <dsp:cNvSpPr/>
      </dsp:nvSpPr>
      <dsp:spPr>
        <a:xfrm>
          <a:off x="6438228" y="3465251"/>
          <a:ext cx="1174151" cy="1174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418923"/>
            <a:satOff val="-10726"/>
            <a:lumOff val="-98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418923"/>
              <a:satOff val="-10726"/>
              <a:lumOff val="-9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3600" kern="1200"/>
        </a:p>
      </dsp:txBody>
      <dsp:txXfrm>
        <a:off x="6702412" y="3465251"/>
        <a:ext cx="645783" cy="8835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58E1E-A783-4A3B-8A33-F9187BC0C335}">
      <dsp:nvSpPr>
        <dsp:cNvPr id="0" name=""/>
        <dsp:cNvSpPr/>
      </dsp:nvSpPr>
      <dsp:spPr>
        <a:xfrm>
          <a:off x="0" y="262159"/>
          <a:ext cx="5040560" cy="15701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2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Un archivo de texto es una secuencia de caracteres organizadas en líneas terminadas por un carácter de nueva línea.</a:t>
          </a:r>
        </a:p>
      </dsp:txBody>
      <dsp:txXfrm>
        <a:off x="76648" y="338807"/>
        <a:ext cx="4887264" cy="1416844"/>
      </dsp:txXfrm>
    </dsp:sp>
    <dsp:sp modelId="{12F8A2AF-78E8-4B11-B1B1-4646F44F4651}">
      <dsp:nvSpPr>
        <dsp:cNvPr id="0" name=""/>
        <dsp:cNvSpPr/>
      </dsp:nvSpPr>
      <dsp:spPr>
        <a:xfrm>
          <a:off x="0" y="1895659"/>
          <a:ext cx="5040560" cy="1570140"/>
        </a:xfrm>
        <a:prstGeom prst="roundRect">
          <a:avLst/>
        </a:prstGeom>
        <a:gradFill rotWithShape="0">
          <a:gsLst>
            <a:gs pos="0">
              <a:schemeClr val="accent2">
                <a:hueOff val="-3277702"/>
                <a:satOff val="-3888"/>
                <a:lumOff val="-2059"/>
                <a:alphaOff val="0"/>
                <a:tint val="90000"/>
              </a:schemeClr>
            </a:gs>
            <a:gs pos="48000">
              <a:schemeClr val="accent2">
                <a:hueOff val="-3277702"/>
                <a:satOff val="-3888"/>
                <a:lumOff val="-2059"/>
                <a:alphaOff val="0"/>
                <a:tint val="54000"/>
                <a:satMod val="140000"/>
              </a:schemeClr>
            </a:gs>
            <a:gs pos="100000">
              <a:schemeClr val="accent2">
                <a:hueOff val="-3277702"/>
                <a:satOff val="-3888"/>
                <a:lumOff val="-2059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En estos archivos se pueden almacenar, fuentes de programas, texto plano, base de datos simples. </a:t>
          </a:r>
        </a:p>
      </dsp:txBody>
      <dsp:txXfrm>
        <a:off x="76648" y="1972307"/>
        <a:ext cx="4887264" cy="1416844"/>
      </dsp:txXfrm>
    </dsp:sp>
    <dsp:sp modelId="{A5223A2A-CD4E-4DDF-9504-CB231B298895}">
      <dsp:nvSpPr>
        <dsp:cNvPr id="0" name=""/>
        <dsp:cNvSpPr/>
      </dsp:nvSpPr>
      <dsp:spPr>
        <a:xfrm>
          <a:off x="0" y="3529159"/>
          <a:ext cx="5040560" cy="1570140"/>
        </a:xfrm>
        <a:prstGeom prst="roundRect">
          <a:avLst/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tint val="90000"/>
              </a:schemeClr>
            </a:gs>
            <a:gs pos="48000">
              <a:schemeClr val="accent2">
                <a:hueOff val="-6555403"/>
                <a:satOff val="-7776"/>
                <a:lumOff val="-4117"/>
                <a:alphaOff val="0"/>
                <a:tint val="54000"/>
                <a:satMod val="140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/>
            <a:t>SOLO TIENEN CARACTERES DE TEXTO</a:t>
          </a:r>
        </a:p>
      </dsp:txBody>
      <dsp:txXfrm>
        <a:off x="76648" y="3605807"/>
        <a:ext cx="4887264" cy="1416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71957-0054-4BCA-A78A-6FE2226C0477}">
      <dsp:nvSpPr>
        <dsp:cNvPr id="0" name=""/>
        <dsp:cNvSpPr/>
      </dsp:nvSpPr>
      <dsp:spPr>
        <a:xfrm>
          <a:off x="1013" y="0"/>
          <a:ext cx="2634787" cy="511209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/>
            <a:t>R</a:t>
          </a:r>
        </a:p>
      </dsp:txBody>
      <dsp:txXfrm>
        <a:off x="1013" y="0"/>
        <a:ext cx="2634787" cy="1533629"/>
      </dsp:txXfrm>
    </dsp:sp>
    <dsp:sp modelId="{0F1ADB16-89AF-4C9D-89FF-1D4A5FA7B00D}">
      <dsp:nvSpPr>
        <dsp:cNvPr id="0" name=""/>
        <dsp:cNvSpPr/>
      </dsp:nvSpPr>
      <dsp:spPr>
        <a:xfrm>
          <a:off x="264492" y="1533629"/>
          <a:ext cx="2107830" cy="3322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3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Abre para lectura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R+ abre para lectura y escritura</a:t>
          </a:r>
        </a:p>
      </dsp:txBody>
      <dsp:txXfrm>
        <a:off x="326228" y="1595365"/>
        <a:ext cx="1984358" cy="3199391"/>
      </dsp:txXfrm>
    </dsp:sp>
    <dsp:sp modelId="{0A4CA7F2-C354-467A-9BD5-38C9B9425C88}">
      <dsp:nvSpPr>
        <dsp:cNvPr id="0" name=""/>
        <dsp:cNvSpPr/>
      </dsp:nvSpPr>
      <dsp:spPr>
        <a:xfrm>
          <a:off x="2833410" y="0"/>
          <a:ext cx="2634787" cy="511209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/>
            <a:t>W</a:t>
          </a:r>
        </a:p>
      </dsp:txBody>
      <dsp:txXfrm>
        <a:off x="2833410" y="0"/>
        <a:ext cx="2634787" cy="1533629"/>
      </dsp:txXfrm>
    </dsp:sp>
    <dsp:sp modelId="{BA22C511-0F8C-44DC-B67B-05A8DDE435F9}">
      <dsp:nvSpPr>
        <dsp:cNvPr id="0" name=""/>
        <dsp:cNvSpPr/>
      </dsp:nvSpPr>
      <dsp:spPr>
        <a:xfrm>
          <a:off x="3096888" y="1533629"/>
          <a:ext cx="2107830" cy="3322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312758"/>
                <a:satOff val="-12398"/>
                <a:lumOff val="-1667"/>
                <a:alphaOff val="0"/>
                <a:tint val="90000"/>
              </a:schemeClr>
            </a:gs>
            <a:gs pos="48000">
              <a:schemeClr val="accent3">
                <a:hueOff val="2312758"/>
                <a:satOff val="-12398"/>
                <a:lumOff val="-1667"/>
                <a:alphaOff val="0"/>
                <a:tint val="54000"/>
                <a:satMod val="140000"/>
              </a:schemeClr>
            </a:gs>
            <a:gs pos="100000">
              <a:schemeClr val="accent3">
                <a:hueOff val="2312758"/>
                <a:satOff val="-12398"/>
                <a:lumOff val="-1667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Abre para crear/</a:t>
          </a:r>
          <a:r>
            <a:rPr lang="es-CO" sz="2000" kern="1200" dirty="0" err="1"/>
            <a:t>sobreescribir</a:t>
          </a:r>
          <a:r>
            <a:rPr lang="es-CO" sz="2000" kern="1200" dirty="0"/>
            <a:t> nuevo archivo (si ya existe </a:t>
          </a:r>
          <a:r>
            <a:rPr lang="es-CO" sz="2000" b="1" kern="1200" dirty="0"/>
            <a:t>se pierden</a:t>
          </a:r>
          <a:r>
            <a:rPr lang="es-CO" sz="2000" kern="1200" dirty="0"/>
            <a:t> sus datos).</a:t>
          </a:r>
        </a:p>
      </dsp:txBody>
      <dsp:txXfrm>
        <a:off x="3158624" y="1595365"/>
        <a:ext cx="1984358" cy="3199391"/>
      </dsp:txXfrm>
    </dsp:sp>
    <dsp:sp modelId="{90930808-4EEF-4417-9F66-1DE5F25C2917}">
      <dsp:nvSpPr>
        <dsp:cNvPr id="0" name=""/>
        <dsp:cNvSpPr/>
      </dsp:nvSpPr>
      <dsp:spPr>
        <a:xfrm>
          <a:off x="5665806" y="0"/>
          <a:ext cx="2634787" cy="511209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/>
            <a:t>A</a:t>
          </a:r>
        </a:p>
      </dsp:txBody>
      <dsp:txXfrm>
        <a:off x="5665806" y="0"/>
        <a:ext cx="2634787" cy="1533629"/>
      </dsp:txXfrm>
    </dsp:sp>
    <dsp:sp modelId="{375F1643-1FD0-41BF-8FDB-104C5E471322}">
      <dsp:nvSpPr>
        <dsp:cNvPr id="0" name=""/>
        <dsp:cNvSpPr/>
      </dsp:nvSpPr>
      <dsp:spPr>
        <a:xfrm>
          <a:off x="5925344" y="1511698"/>
          <a:ext cx="2107830" cy="3322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625516"/>
                <a:satOff val="-24796"/>
                <a:lumOff val="-3334"/>
                <a:alphaOff val="0"/>
                <a:tint val="90000"/>
              </a:schemeClr>
            </a:gs>
            <a:gs pos="48000">
              <a:schemeClr val="accent3">
                <a:hueOff val="4625516"/>
                <a:satOff val="-24796"/>
                <a:lumOff val="-3334"/>
                <a:alphaOff val="0"/>
                <a:tint val="54000"/>
                <a:satMod val="140000"/>
              </a:schemeClr>
            </a:gs>
            <a:gs pos="100000">
              <a:schemeClr val="accent3">
                <a:hueOff val="4625516"/>
                <a:satOff val="-24796"/>
                <a:lumOff val="-3334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Abre para añadir al final</a:t>
          </a:r>
        </a:p>
      </dsp:txBody>
      <dsp:txXfrm>
        <a:off x="5987080" y="1573434"/>
        <a:ext cx="1984358" cy="31993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976E9-F5A0-4E48-B286-6A4B713F7CDE}">
      <dsp:nvSpPr>
        <dsp:cNvPr id="0" name=""/>
        <dsp:cNvSpPr/>
      </dsp:nvSpPr>
      <dsp:spPr>
        <a:xfrm>
          <a:off x="2571" y="268539"/>
          <a:ext cx="2507456" cy="547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2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/>
            <a:t>Fgetc</a:t>
          </a:r>
          <a:endParaRPr lang="es-CO" sz="2400" kern="1200" dirty="0"/>
        </a:p>
      </dsp:txBody>
      <dsp:txXfrm>
        <a:off x="2571" y="268539"/>
        <a:ext cx="2507456" cy="547200"/>
      </dsp:txXfrm>
    </dsp:sp>
    <dsp:sp modelId="{B616A88A-3823-462D-97E8-1229FA4AAEDD}">
      <dsp:nvSpPr>
        <dsp:cNvPr id="0" name=""/>
        <dsp:cNvSpPr/>
      </dsp:nvSpPr>
      <dsp:spPr>
        <a:xfrm>
          <a:off x="2571" y="815739"/>
          <a:ext cx="2507456" cy="42767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kern="1200" dirty="0"/>
            <a:t>Lee un carácter a la vez del archivo que esta siendo señalado con el puntero *archivo. En caso de que la lectura sea exitosa devuelve el carácter leído y en caso de que no lo sea o de encontrar el final del archivo devuelve EOF.</a:t>
          </a:r>
        </a:p>
      </dsp:txBody>
      <dsp:txXfrm>
        <a:off x="2571" y="815739"/>
        <a:ext cx="2507456" cy="4276709"/>
      </dsp:txXfrm>
    </dsp:sp>
    <dsp:sp modelId="{2BFE7AD4-3CDE-4348-A29F-A894170E0087}">
      <dsp:nvSpPr>
        <dsp:cNvPr id="0" name=""/>
        <dsp:cNvSpPr/>
      </dsp:nvSpPr>
      <dsp:spPr>
        <a:xfrm>
          <a:off x="2861071" y="268539"/>
          <a:ext cx="2507456" cy="547200"/>
        </a:xfrm>
        <a:prstGeom prst="rect">
          <a:avLst/>
        </a:prstGeom>
        <a:gradFill rotWithShape="0">
          <a:gsLst>
            <a:gs pos="0">
              <a:schemeClr val="accent2">
                <a:hueOff val="-3277702"/>
                <a:satOff val="-3888"/>
                <a:lumOff val="-2059"/>
                <a:alphaOff val="0"/>
                <a:tint val="90000"/>
              </a:schemeClr>
            </a:gs>
            <a:gs pos="48000">
              <a:schemeClr val="accent2">
                <a:hueOff val="-3277702"/>
                <a:satOff val="-3888"/>
                <a:lumOff val="-2059"/>
                <a:alphaOff val="0"/>
                <a:tint val="54000"/>
                <a:satMod val="140000"/>
              </a:schemeClr>
            </a:gs>
            <a:gs pos="100000">
              <a:schemeClr val="accent2">
                <a:hueOff val="-3277702"/>
                <a:satOff val="-3888"/>
                <a:lumOff val="-2059"/>
                <a:alphaOff val="0"/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2">
              <a:hueOff val="-3277702"/>
              <a:satOff val="-3888"/>
              <a:lumOff val="-2059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0" i="0" kern="1200" dirty="0" err="1"/>
            <a:t>Fgets</a:t>
          </a:r>
          <a:endParaRPr lang="es-CO" sz="2400" b="0" kern="1200" dirty="0"/>
        </a:p>
      </dsp:txBody>
      <dsp:txXfrm>
        <a:off x="2861071" y="268539"/>
        <a:ext cx="2507456" cy="547200"/>
      </dsp:txXfrm>
    </dsp:sp>
    <dsp:sp modelId="{DC0ED76B-1312-4459-B327-8BF613E71C08}">
      <dsp:nvSpPr>
        <dsp:cNvPr id="0" name=""/>
        <dsp:cNvSpPr/>
      </dsp:nvSpPr>
      <dsp:spPr>
        <a:xfrm>
          <a:off x="2861071" y="815739"/>
          <a:ext cx="2507456" cy="4276709"/>
        </a:xfrm>
        <a:prstGeom prst="rect">
          <a:avLst/>
        </a:prstGeom>
        <a:solidFill>
          <a:schemeClr val="accent2">
            <a:tint val="40000"/>
            <a:alpha val="90000"/>
            <a:hueOff val="-3209462"/>
            <a:satOff val="-5363"/>
            <a:lumOff val="-49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209462"/>
              <a:satOff val="-5363"/>
              <a:lumOff val="-4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b="0" i="0" kern="1200" dirty="0"/>
            <a:t>Leer cadenas de caracteres. Leerá hasta n-1 caracteres o hasta que lea un cambio de línea '\n' o un final de archivo EOF</a:t>
          </a:r>
          <a:endParaRPr lang="es-CO" sz="1900" kern="1200" dirty="0"/>
        </a:p>
      </dsp:txBody>
      <dsp:txXfrm>
        <a:off x="2861071" y="815739"/>
        <a:ext cx="2507456" cy="4276709"/>
      </dsp:txXfrm>
    </dsp:sp>
    <dsp:sp modelId="{5A90A6D5-C68E-4DBA-A806-451053AA8772}">
      <dsp:nvSpPr>
        <dsp:cNvPr id="0" name=""/>
        <dsp:cNvSpPr/>
      </dsp:nvSpPr>
      <dsp:spPr>
        <a:xfrm>
          <a:off x="5719571" y="268539"/>
          <a:ext cx="2507456" cy="547200"/>
        </a:xfrm>
        <a:prstGeom prst="rect">
          <a:avLst/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tint val="90000"/>
              </a:schemeClr>
            </a:gs>
            <a:gs pos="48000">
              <a:schemeClr val="accent2">
                <a:hueOff val="-6555403"/>
                <a:satOff val="-7776"/>
                <a:lumOff val="-4117"/>
                <a:alphaOff val="0"/>
                <a:tint val="54000"/>
                <a:satMod val="140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2">
              <a:hueOff val="-6555403"/>
              <a:satOff val="-7776"/>
              <a:lumOff val="-4117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/>
            <a:t>Fscanf</a:t>
          </a:r>
          <a:endParaRPr lang="es-CO" sz="2400" kern="1200" dirty="0"/>
        </a:p>
      </dsp:txBody>
      <dsp:txXfrm>
        <a:off x="5719571" y="268539"/>
        <a:ext cx="2507456" cy="547200"/>
      </dsp:txXfrm>
    </dsp:sp>
    <dsp:sp modelId="{2E00FDAD-8D44-4D10-B4F8-C0F88FCEC844}">
      <dsp:nvSpPr>
        <dsp:cNvPr id="0" name=""/>
        <dsp:cNvSpPr/>
      </dsp:nvSpPr>
      <dsp:spPr>
        <a:xfrm>
          <a:off x="5719571" y="815739"/>
          <a:ext cx="2507456" cy="4276709"/>
        </a:xfrm>
        <a:prstGeom prst="rect">
          <a:avLst/>
        </a:prstGeom>
        <a:solidFill>
          <a:schemeClr val="accent2">
            <a:tint val="40000"/>
            <a:alpha val="90000"/>
            <a:hueOff val="-6418923"/>
            <a:satOff val="-10726"/>
            <a:lumOff val="-98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418923"/>
              <a:satOff val="-10726"/>
              <a:lumOff val="-9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b="0" i="0" kern="1200" dirty="0"/>
            <a:t>Funciona igual que </a:t>
          </a:r>
          <a:r>
            <a:rPr lang="es-CO" sz="1900" b="0" i="0" kern="1200" dirty="0" err="1"/>
            <a:t>scanf</a:t>
          </a:r>
          <a:r>
            <a:rPr lang="es-CO" sz="1900" b="0" i="0" kern="1200" dirty="0"/>
            <a:t> en cuanto a parámetros, pero de entrada se toma un </a:t>
          </a:r>
          <a:r>
            <a:rPr lang="es-CO" sz="1900" kern="1200" dirty="0"/>
            <a:t>puntero a la estructura FILE</a:t>
          </a:r>
        </a:p>
      </dsp:txBody>
      <dsp:txXfrm>
        <a:off x="5719571" y="815739"/>
        <a:ext cx="2507456" cy="42767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7139E-95D3-42B4-9221-37CCFE7F316E}">
      <dsp:nvSpPr>
        <dsp:cNvPr id="0" name=""/>
        <dsp:cNvSpPr/>
      </dsp:nvSpPr>
      <dsp:spPr>
        <a:xfrm>
          <a:off x="2712" y="89998"/>
          <a:ext cx="2645028" cy="720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2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 err="1"/>
            <a:t>fputc</a:t>
          </a:r>
          <a:endParaRPr lang="es-CO" sz="2500" kern="1200" dirty="0"/>
        </a:p>
      </dsp:txBody>
      <dsp:txXfrm>
        <a:off x="2712" y="89998"/>
        <a:ext cx="2645028" cy="720000"/>
      </dsp:txXfrm>
    </dsp:sp>
    <dsp:sp modelId="{20E674F8-BEA4-4906-BDC3-75A460E79E67}">
      <dsp:nvSpPr>
        <dsp:cNvPr id="0" name=""/>
        <dsp:cNvSpPr/>
      </dsp:nvSpPr>
      <dsp:spPr>
        <a:xfrm>
          <a:off x="2712" y="809998"/>
          <a:ext cx="2645028" cy="45721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Lee un carácter a la vez del archivo que esta siendo señalado con el puntero *archivo. En caso de que la lectura sea exitosa devuelve el carácter leído y en caso de que no lo sea o de encontrar el final del archivo devuelve EOF.</a:t>
          </a:r>
        </a:p>
      </dsp:txBody>
      <dsp:txXfrm>
        <a:off x="2712" y="809998"/>
        <a:ext cx="2645028" cy="4572140"/>
      </dsp:txXfrm>
    </dsp:sp>
    <dsp:sp modelId="{BA216131-3092-4C49-8524-8196016A98DA}">
      <dsp:nvSpPr>
        <dsp:cNvPr id="0" name=""/>
        <dsp:cNvSpPr/>
      </dsp:nvSpPr>
      <dsp:spPr>
        <a:xfrm>
          <a:off x="3018045" y="89998"/>
          <a:ext cx="2645028" cy="720000"/>
        </a:xfrm>
        <a:prstGeom prst="rect">
          <a:avLst/>
        </a:prstGeom>
        <a:gradFill rotWithShape="0">
          <a:gsLst>
            <a:gs pos="0">
              <a:schemeClr val="accent2">
                <a:hueOff val="-3277702"/>
                <a:satOff val="-3888"/>
                <a:lumOff val="-2059"/>
                <a:alphaOff val="0"/>
                <a:tint val="90000"/>
              </a:schemeClr>
            </a:gs>
            <a:gs pos="48000">
              <a:schemeClr val="accent2">
                <a:hueOff val="-3277702"/>
                <a:satOff val="-3888"/>
                <a:lumOff val="-2059"/>
                <a:alphaOff val="0"/>
                <a:tint val="54000"/>
                <a:satMod val="140000"/>
              </a:schemeClr>
            </a:gs>
            <a:gs pos="100000">
              <a:schemeClr val="accent2">
                <a:hueOff val="-3277702"/>
                <a:satOff val="-3888"/>
                <a:lumOff val="-2059"/>
                <a:alphaOff val="0"/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2">
              <a:hueOff val="-3277702"/>
              <a:satOff val="-3888"/>
              <a:lumOff val="-2059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b="0" i="0" kern="1200" dirty="0" err="1"/>
            <a:t>fputs</a:t>
          </a:r>
          <a:endParaRPr lang="es-CO" sz="2500" b="0" kern="1200" dirty="0"/>
        </a:p>
      </dsp:txBody>
      <dsp:txXfrm>
        <a:off x="3018045" y="89998"/>
        <a:ext cx="2645028" cy="720000"/>
      </dsp:txXfrm>
    </dsp:sp>
    <dsp:sp modelId="{763AC4A5-EC82-4DF4-AD54-1D29D55B5D70}">
      <dsp:nvSpPr>
        <dsp:cNvPr id="0" name=""/>
        <dsp:cNvSpPr/>
      </dsp:nvSpPr>
      <dsp:spPr>
        <a:xfrm>
          <a:off x="3018045" y="809998"/>
          <a:ext cx="2645028" cy="4572140"/>
        </a:xfrm>
        <a:prstGeom prst="rect">
          <a:avLst/>
        </a:prstGeom>
        <a:solidFill>
          <a:schemeClr val="accent2">
            <a:tint val="40000"/>
            <a:alpha val="90000"/>
            <a:hueOff val="-3209462"/>
            <a:satOff val="-5363"/>
            <a:lumOff val="-49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209462"/>
              <a:satOff val="-5363"/>
              <a:lumOff val="-4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500" b="0" i="0" kern="1200" dirty="0"/>
            <a:t>Lee cadenas de caracteres. Leerá hasta n-1 caracteres o hasta que lea un cambio de línea '\n' o un final de archivo EOF</a:t>
          </a:r>
          <a:endParaRPr lang="es-CO" sz="2500" kern="1200" dirty="0"/>
        </a:p>
      </dsp:txBody>
      <dsp:txXfrm>
        <a:off x="3018045" y="809998"/>
        <a:ext cx="2645028" cy="4572140"/>
      </dsp:txXfrm>
    </dsp:sp>
    <dsp:sp modelId="{BAE7D878-0575-4A91-9643-D55ED3821D18}">
      <dsp:nvSpPr>
        <dsp:cNvPr id="0" name=""/>
        <dsp:cNvSpPr/>
      </dsp:nvSpPr>
      <dsp:spPr>
        <a:xfrm>
          <a:off x="6033378" y="89998"/>
          <a:ext cx="2645028" cy="720000"/>
        </a:xfrm>
        <a:prstGeom prst="rect">
          <a:avLst/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tint val="90000"/>
              </a:schemeClr>
            </a:gs>
            <a:gs pos="48000">
              <a:schemeClr val="accent2">
                <a:hueOff val="-6555403"/>
                <a:satOff val="-7776"/>
                <a:lumOff val="-4117"/>
                <a:alphaOff val="0"/>
                <a:tint val="54000"/>
                <a:satMod val="140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24000"/>
                <a:satMod val="260000"/>
              </a:schemeClr>
            </a:gs>
          </a:gsLst>
          <a:lin ang="16200000" scaled="1"/>
        </a:gradFill>
        <a:ln w="12700" cap="flat" cmpd="sng" algn="ctr">
          <a:solidFill>
            <a:schemeClr val="accent2">
              <a:hueOff val="-6555403"/>
              <a:satOff val="-7776"/>
              <a:lumOff val="-4117"/>
              <a:alphaOff val="0"/>
            </a:schemeClr>
          </a:solidFill>
          <a:prstDash val="solid"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 err="1"/>
            <a:t>fprintf</a:t>
          </a:r>
          <a:endParaRPr lang="es-CO" sz="2500" kern="1200" dirty="0"/>
        </a:p>
      </dsp:txBody>
      <dsp:txXfrm>
        <a:off x="6033378" y="89998"/>
        <a:ext cx="2645028" cy="720000"/>
      </dsp:txXfrm>
    </dsp:sp>
    <dsp:sp modelId="{664880D3-68A6-45FB-ABC4-2775B6CA54A4}">
      <dsp:nvSpPr>
        <dsp:cNvPr id="0" name=""/>
        <dsp:cNvSpPr/>
      </dsp:nvSpPr>
      <dsp:spPr>
        <a:xfrm>
          <a:off x="6033378" y="809998"/>
          <a:ext cx="2645028" cy="4572140"/>
        </a:xfrm>
        <a:prstGeom prst="rect">
          <a:avLst/>
        </a:prstGeom>
        <a:solidFill>
          <a:schemeClr val="accent2">
            <a:tint val="40000"/>
            <a:alpha val="90000"/>
            <a:hueOff val="-6418923"/>
            <a:satOff val="-10726"/>
            <a:lumOff val="-98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418923"/>
              <a:satOff val="-10726"/>
              <a:lumOff val="-9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500" b="0" i="0" kern="1200" dirty="0"/>
            <a:t>Funciona igual que </a:t>
          </a:r>
          <a:r>
            <a:rPr lang="es-CO" sz="2500" b="0" i="0" kern="1200" dirty="0" err="1"/>
            <a:t>printf</a:t>
          </a:r>
          <a:r>
            <a:rPr lang="es-CO" sz="2500" b="0" i="0" kern="1200" dirty="0"/>
            <a:t> en cuanto a parámetros, pero la entrada se toma un </a:t>
          </a:r>
          <a:r>
            <a:rPr lang="es-CO" sz="2500" kern="1200" dirty="0"/>
            <a:t>puntero a la estructura FILE</a:t>
          </a:r>
        </a:p>
      </dsp:txBody>
      <dsp:txXfrm>
        <a:off x="6033378" y="809998"/>
        <a:ext cx="2645028" cy="45721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E8301-B338-4556-AC97-863EA2396F7F}">
      <dsp:nvSpPr>
        <dsp:cNvPr id="0" name=""/>
        <dsp:cNvSpPr/>
      </dsp:nvSpPr>
      <dsp:spPr>
        <a:xfrm>
          <a:off x="740136" y="0"/>
          <a:ext cx="6955026" cy="41730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3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400" b="1" kern="1200" dirty="0"/>
            <a:t>Leer ( </a:t>
          </a:r>
          <a:r>
            <a:rPr lang="es-CO" sz="4400" b="1" kern="1200" dirty="0" err="1"/>
            <a:t>fread</a:t>
          </a:r>
          <a:r>
            <a:rPr lang="es-CO" sz="4400" b="1" kern="1200" dirty="0"/>
            <a:t>)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Lee “</a:t>
          </a:r>
          <a:r>
            <a:rPr lang="es-CO" sz="2000" b="1" i="1" kern="1200" dirty="0" err="1"/>
            <a:t>count</a:t>
          </a:r>
          <a:r>
            <a:rPr lang="es-CO" sz="2000" kern="1200" dirty="0"/>
            <a:t>” elementos. 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Cada elemento tiene un tamaño definido por “</a:t>
          </a:r>
          <a:r>
            <a:rPr lang="es-CO" sz="2000" b="1" i="1" kern="1200" dirty="0" err="1"/>
            <a:t>size</a:t>
          </a:r>
          <a:r>
            <a:rPr lang="es-CO" sz="2000" kern="1200" dirty="0"/>
            <a:t>". 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Guarda los datos leídos en un bloque de memoria especificado por "</a:t>
          </a:r>
          <a:r>
            <a:rPr lang="es-CO" sz="2000" b="1" kern="1200" dirty="0" err="1"/>
            <a:t>ptr</a:t>
          </a:r>
          <a:r>
            <a:rPr lang="es-CO" sz="2000" kern="1200" dirty="0"/>
            <a:t>". 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Los datos se leen del puntero a la estructura tipo FILE </a:t>
          </a:r>
          <a:r>
            <a:rPr lang="es-CO" sz="2000" b="1" kern="1200" dirty="0"/>
            <a:t>archivo.</a:t>
          </a:r>
          <a:r>
            <a:rPr lang="es-CO" sz="2000" kern="1200" dirty="0"/>
            <a:t> 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El indicador de posición de la cadena de caracteres avanza hasta leer la totalidad de bytes. Si esto es exitoso la cantidad de bytes leídos es (</a:t>
          </a:r>
          <a:r>
            <a:rPr lang="es-CO" sz="2000" kern="1200" dirty="0" err="1"/>
            <a:t>size</a:t>
          </a:r>
          <a:r>
            <a:rPr lang="es-CO" sz="2000" kern="1200" dirty="0"/>
            <a:t>*</a:t>
          </a:r>
          <a:r>
            <a:rPr lang="es-CO" sz="2000" kern="1200" dirty="0" err="1"/>
            <a:t>count</a:t>
          </a:r>
          <a:r>
            <a:rPr lang="es-CO" sz="2000" kern="1200" dirty="0"/>
            <a:t>)</a:t>
          </a:r>
          <a:endParaRPr lang="es-CO" sz="4800" b="1" kern="1200" dirty="0"/>
        </a:p>
      </dsp:txBody>
      <dsp:txXfrm>
        <a:off x="740136" y="0"/>
        <a:ext cx="6955026" cy="4173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21/04/2020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61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9540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24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Mal condicional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392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Nombre del  empleado no necesita el &amp;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38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6541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A+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39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729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21/04/2020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21/04/2020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21/04/2020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Buxton Sketch" panose="03080500000500000004" pitchFamily="66" charset="0"/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21/04/2020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21/04/2020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21/04/2020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21/04/2020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21/04/2020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21/04/2020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21/04/2020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22F2-EA04-4B03-8A20-CFDE6BC87E1C}" type="datetimeFigureOut">
              <a:rPr lang="es-CO" smtClean="0"/>
              <a:pPr/>
              <a:t>21/04/2020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Técnicas de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archivos ( Archivos binarios)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51920" y="1052736"/>
            <a:ext cx="4978896" cy="5361459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s-CO" dirty="0"/>
              <a:t>Un archivo binario es una secuencia de bytes que tienen una correspondencia uno a uno con un dispositivo externo. Así que no tendrá lugar ninguna traducción de caracteres.</a:t>
            </a:r>
          </a:p>
          <a:p>
            <a:pPr algn="just">
              <a:buNone/>
            </a:pPr>
            <a:r>
              <a:rPr lang="es-CO" dirty="0"/>
              <a:t>El número de bytes escritos (leídos) será el mismo que los encontrados en el dispositivo externo.. Ejemplos: Fotografías, imágenes, texto con formatos, archivos ejecutables.</a:t>
            </a:r>
          </a:p>
        </p:txBody>
      </p:sp>
      <p:pic>
        <p:nvPicPr>
          <p:cNvPr id="3074" name="Picture 2" descr="http://www.fotosimagenes.org/imagenes/archivo-binario-7.jpg"/>
          <p:cNvPicPr>
            <a:picLocks noChangeAspect="1" noChangeArrowheads="1"/>
          </p:cNvPicPr>
          <p:nvPr/>
        </p:nvPicPr>
        <p:blipFill>
          <a:blip r:embed="rId2" cstate="print"/>
          <a:srcRect r="54286" b="74419"/>
          <a:stretch>
            <a:fillRect/>
          </a:stretch>
        </p:blipFill>
        <p:spPr bwMode="auto">
          <a:xfrm>
            <a:off x="323528" y="1916832"/>
            <a:ext cx="3351645" cy="2304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88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abrir un archivo?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1512167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s-CO" dirty="0"/>
              <a:t>La apertura del archivo supone conectar el archivo externo con el programa, e indicar cómo va a ser tratado el archivo.  El resultado de la función es un puntero a un archivo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132856"/>
            <a:ext cx="6480720" cy="203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5364088" y="3356992"/>
            <a:ext cx="3456384" cy="2592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 err="1"/>
              <a:t>fopen</a:t>
            </a:r>
            <a:r>
              <a:rPr lang="es-CO" sz="2400" dirty="0"/>
              <a:t> retorna  NULL si no se pudo abrir correctamente el archivo. </a:t>
            </a:r>
          </a:p>
          <a:p>
            <a:pPr algn="ctr"/>
            <a:r>
              <a:rPr lang="es-CO" sz="2400" dirty="0" err="1"/>
              <a:t>Fopen</a:t>
            </a:r>
            <a:r>
              <a:rPr lang="es-CO" sz="2400" dirty="0"/>
              <a:t> recibe la ruta del archivo y el modo de apertura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240188"/>
            <a:ext cx="4319390" cy="261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167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¿Cuáles son los modos de apertura de un archivo?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518864" y="1125215"/>
          <a:ext cx="8301608" cy="5112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34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1520" y="873562"/>
            <a:ext cx="8229600" cy="2736304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s-CO" dirty="0"/>
              <a:t>Hacer una operación que pida por consola la ruta de un archivo y lo abra en modo lectura. Imprimir en consola “ Se abrió ok” si se abrió correctamente el archivo.  De lo contrario indicarlo al usuario. </a:t>
            </a:r>
          </a:p>
          <a:p>
            <a:pPr>
              <a:buNone/>
            </a:pPr>
            <a:endParaRPr lang="es-CO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5960" y="4268273"/>
            <a:ext cx="6480720" cy="203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929916" y="3632613"/>
            <a:ext cx="72728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Ayuda</a:t>
            </a:r>
          </a:p>
        </p:txBody>
      </p:sp>
    </p:spTree>
    <p:extLst>
      <p:ext uri="{BB962C8B-B14F-4D97-AF65-F5344CB8AC3E}">
        <p14:creationId xmlns:p14="http://schemas.microsoft.com/office/powerpoint/2010/main" val="62596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6" y="0"/>
            <a:ext cx="9144000" cy="796950"/>
          </a:xfrm>
        </p:spPr>
        <p:txBody>
          <a:bodyPr/>
          <a:lstStyle/>
          <a:p>
            <a:r>
              <a:rPr lang="es-CO" dirty="0"/>
              <a:t>¿Cómo identificar el fin de un archivo?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1520" y="925726"/>
            <a:ext cx="8152928" cy="250327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CO" sz="2800" b="1" dirty="0"/>
              <a:t>EOF: </a:t>
            </a:r>
            <a:r>
              <a:rPr lang="es-CO" sz="2800" dirty="0"/>
              <a:t>Indica el fin de un archivo. La instrucción cambia según el sistema operativo. Sirve para saber cuándo detenerse si se leen archivos secuencialmente.  Habitualmente tiene el valor de -1</a:t>
            </a:r>
          </a:p>
        </p:txBody>
      </p:sp>
      <p:sp>
        <p:nvSpPr>
          <p:cNvPr id="5" name="4 Rectángulo"/>
          <p:cNvSpPr/>
          <p:nvPr/>
        </p:nvSpPr>
        <p:spPr>
          <a:xfrm>
            <a:off x="965920" y="5613762"/>
            <a:ext cx="72008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Fin de archivo según S.O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37" y="3626485"/>
            <a:ext cx="6267566" cy="19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41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de EOF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95536" y="3429000"/>
            <a:ext cx="3744416" cy="2448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La función </a:t>
            </a:r>
            <a:r>
              <a:rPr lang="es-CO" sz="2400" dirty="0" err="1"/>
              <a:t>feof</a:t>
            </a:r>
            <a:r>
              <a:rPr lang="es-CO" sz="2400" dirty="0"/>
              <a:t> recibe por parámetro el archivo y retorna 1 si se encontró el fin del archivo o 0 en caso contrario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356992"/>
            <a:ext cx="40862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019" y="912474"/>
            <a:ext cx="39814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8664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¿Qué funciones sirven para el manejo de archivos?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941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Obtener datos del archivo 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765175"/>
          <a:ext cx="8229600" cy="536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04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de lectura con </a:t>
            </a:r>
            <a:r>
              <a:rPr lang="es-CO" dirty="0" err="1"/>
              <a:t>fgetc</a:t>
            </a:r>
            <a:endParaRPr lang="es-CO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691432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55576" y="5517232"/>
            <a:ext cx="8136904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2000" dirty="0"/>
              <a:t>Hacer un programa que cuente las líneas que tienen números en un archivo en 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1461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lectura con </a:t>
            </a:r>
            <a:r>
              <a:rPr lang="es-CO" dirty="0" err="1"/>
              <a:t>fgets</a:t>
            </a:r>
            <a:endParaRPr lang="es-C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412" y="1412776"/>
            <a:ext cx="885658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601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77575"/>
              </p:ext>
            </p:extLst>
          </p:nvPr>
        </p:nvGraphicFramePr>
        <p:xfrm>
          <a:off x="457200" y="908050"/>
          <a:ext cx="8229600" cy="52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haremos hoy?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3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lectura con </a:t>
            </a:r>
            <a:r>
              <a:rPr lang="es-CO" dirty="0" err="1"/>
              <a:t>fscanf</a:t>
            </a:r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060012"/>
            <a:ext cx="8856984" cy="2570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064391"/>
            <a:ext cx="4608512" cy="1753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3" y="4095223"/>
            <a:ext cx="390267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739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Guardar datos en un archivo 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79512" y="764704"/>
          <a:ext cx="8681120" cy="547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294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con </a:t>
            </a:r>
            <a:r>
              <a:rPr lang="es-CO" dirty="0" err="1"/>
              <a:t>fputc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1080120"/>
          </a:xfrm>
        </p:spPr>
        <p:txBody>
          <a:bodyPr/>
          <a:lstStyle/>
          <a:p>
            <a:pPr>
              <a:buNone/>
            </a:pPr>
            <a:r>
              <a:rPr lang="es-CO" dirty="0"/>
              <a:t>Lee caracteres por consola y los guarda en un archivo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72816"/>
            <a:ext cx="6336704" cy="393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2174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de </a:t>
            </a:r>
            <a:r>
              <a:rPr lang="es-CO" dirty="0" err="1"/>
              <a:t>fputs</a:t>
            </a:r>
            <a:endParaRPr lang="es-CO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7587205" cy="284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2550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de </a:t>
            </a:r>
            <a:r>
              <a:rPr lang="es-CO" dirty="0" err="1"/>
              <a:t>fprintf</a:t>
            </a:r>
            <a:endParaRPr lang="es-C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E32E0-3A59-4517-869C-6A9087DF6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2" y="1268760"/>
            <a:ext cx="885525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25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/>
              <a:t>Archivos binarios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75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036496" cy="348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9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se leen los archivos binarios?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242145" cy="864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48680" y="2060848"/>
          <a:ext cx="7895728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545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154" y="1888907"/>
            <a:ext cx="8570331" cy="2541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611560" y="1124744"/>
            <a:ext cx="4474840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fread</a:t>
            </a:r>
            <a:endParaRPr kumimoji="0" lang="es-CO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01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se escriben en los archivos binarios?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48680" y="2060848"/>
          <a:ext cx="7895728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09936" y="980728"/>
            <a:ext cx="6912768" cy="828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48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¿Por qué usar archivos?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489686"/>
              </p:ext>
            </p:extLst>
          </p:nvPr>
        </p:nvGraphicFramePr>
        <p:xfrm>
          <a:off x="-180528" y="1196752"/>
          <a:ext cx="4968552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Archiv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4048" y="1988840"/>
            <a:ext cx="3407007" cy="2592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530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091171"/>
            <a:ext cx="5256584" cy="43204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sz="3600" dirty="0" err="1"/>
              <a:t>fwrite</a:t>
            </a:r>
            <a:endParaRPr lang="es-CO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7816642" cy="35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80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leer y escribir un arreglo de datos?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" y="908720"/>
            <a:ext cx="8877300" cy="2438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" y="3470214"/>
            <a:ext cx="8865059" cy="27453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55512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guardar en archivos un arreglo de Empleados?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013" y="1133475"/>
            <a:ext cx="93440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20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leer un arreglo de Empleados guardado en un archivo?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15616" y="4509120"/>
            <a:ext cx="583264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33" y="1268760"/>
            <a:ext cx="8910113" cy="440968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43608" y="2204864"/>
            <a:ext cx="48965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483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Algunas preguntas finales de archivos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4848" y="764704"/>
            <a:ext cx="8229600" cy="720080"/>
          </a:xfrm>
        </p:spPr>
        <p:txBody>
          <a:bodyPr/>
          <a:lstStyle/>
          <a:p>
            <a:pPr algn="ctr">
              <a:buNone/>
            </a:pPr>
            <a:r>
              <a:rPr lang="es-CO" dirty="0"/>
              <a:t>¿Qué hacen las siguientes funciones?</a:t>
            </a:r>
          </a:p>
        </p:txBody>
      </p:sp>
      <p:sp>
        <p:nvSpPr>
          <p:cNvPr id="4" name="3 Rectángulo"/>
          <p:cNvSpPr/>
          <p:nvPr/>
        </p:nvSpPr>
        <p:spPr>
          <a:xfrm>
            <a:off x="899592" y="1700808"/>
            <a:ext cx="2088232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 err="1"/>
              <a:t>fopen</a:t>
            </a:r>
            <a:r>
              <a:rPr lang="es-CO" sz="3200" dirty="0"/>
              <a:t>()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563888" y="1700808"/>
            <a:ext cx="2088232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 err="1"/>
              <a:t>fclose</a:t>
            </a:r>
            <a:r>
              <a:rPr lang="es-CO" sz="3200" dirty="0"/>
              <a:t>()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115616" y="2852936"/>
            <a:ext cx="2088232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3200" dirty="0" err="1"/>
              <a:t>fgets</a:t>
            </a:r>
            <a:r>
              <a:rPr lang="es-CO" sz="3200" dirty="0"/>
              <a:t>() 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331640" y="4797152"/>
            <a:ext cx="2088232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3200" dirty="0" err="1"/>
              <a:t>fread</a:t>
            </a:r>
            <a:r>
              <a:rPr lang="es-CO" sz="3200" dirty="0"/>
              <a:t>()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419872" y="3645024"/>
            <a:ext cx="2088232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3200" dirty="0" err="1"/>
              <a:t>fwrite</a:t>
            </a:r>
            <a:r>
              <a:rPr lang="es-CO" sz="3200" dirty="0"/>
              <a:t>()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6660232" y="3212976"/>
            <a:ext cx="2088232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3200" dirty="0" err="1"/>
              <a:t>feof</a:t>
            </a:r>
            <a:r>
              <a:rPr lang="es-CO" sz="3200" dirty="0"/>
              <a:t>()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6804248" y="1556792"/>
            <a:ext cx="2088232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3200" dirty="0" err="1"/>
              <a:t>rewind</a:t>
            </a:r>
            <a:r>
              <a:rPr lang="es-CO" sz="3200" dirty="0"/>
              <a:t>()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6012160" y="4437112"/>
            <a:ext cx="2088232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3200" dirty="0" err="1"/>
              <a:t>fgetc</a:t>
            </a:r>
            <a:r>
              <a:rPr lang="es-CO" sz="3200" dirty="0"/>
              <a:t>()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3491880" y="5157192"/>
            <a:ext cx="2088232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3200" dirty="0" err="1"/>
              <a:t>fputc</a:t>
            </a:r>
            <a:r>
              <a:rPr lang="es-CO" sz="3200" dirty="0"/>
              <a:t>()  </a:t>
            </a:r>
          </a:p>
        </p:txBody>
      </p:sp>
    </p:spTree>
    <p:extLst>
      <p:ext uri="{BB962C8B-B14F-4D97-AF65-F5344CB8AC3E}">
        <p14:creationId xmlns:p14="http://schemas.microsoft.com/office/powerpoint/2010/main" val="90246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2.¿Es correcto este código?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9542" y="1052736"/>
            <a:ext cx="6800850" cy="299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0662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 ¿Esta bien este código?¿Por qué?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368" y="776289"/>
            <a:ext cx="8659120" cy="495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1384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Pregunta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CO" dirty="0"/>
              <a:t>¿Qué pasa cuando abro un archivo en modo R+, el archivo ya existe y hago cambios en él?</a:t>
            </a:r>
          </a:p>
          <a:p>
            <a:pPr>
              <a:buNone/>
            </a:pPr>
            <a:r>
              <a:rPr lang="es-CO" dirty="0"/>
              <a:t>	a. Se genera un error y el programa termina</a:t>
            </a:r>
          </a:p>
          <a:p>
            <a:pPr>
              <a:buNone/>
            </a:pPr>
            <a:r>
              <a:rPr lang="es-CO" dirty="0"/>
              <a:t>	b. Se </a:t>
            </a:r>
            <a:r>
              <a:rPr lang="es-CO" dirty="0" err="1"/>
              <a:t>sobreescribe</a:t>
            </a:r>
            <a:r>
              <a:rPr lang="es-CO" dirty="0"/>
              <a:t> todo el archivo con el nuevo contenido. El contenido anterior desaparece</a:t>
            </a:r>
          </a:p>
          <a:p>
            <a:pPr>
              <a:buNone/>
            </a:pPr>
            <a:r>
              <a:rPr lang="es-CO" dirty="0"/>
              <a:t>    c. Se </a:t>
            </a:r>
            <a:r>
              <a:rPr lang="es-CO" dirty="0" err="1"/>
              <a:t>sobreescribe</a:t>
            </a:r>
            <a:r>
              <a:rPr lang="es-CO" dirty="0"/>
              <a:t> el archivo anterior desde el inicio con el nuevo contenido. Si el nuevo contenido es más corto que el contenido anterior, se preserva el anterior contenido.</a:t>
            </a:r>
          </a:p>
        </p:txBody>
      </p:sp>
    </p:spTree>
    <p:extLst>
      <p:ext uri="{BB962C8B-B14F-4D97-AF65-F5344CB8AC3E}">
        <p14:creationId xmlns:p14="http://schemas.microsoft.com/office/powerpoint/2010/main" val="2930864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 ¿Está bien esté código?¿Por qué?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883" y="1268760"/>
            <a:ext cx="904611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6869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7. ¿En qué modos se podría abrir el archivo?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340768"/>
            <a:ext cx="788160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749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Flujos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CO" dirty="0"/>
              <a:t>Un flujo (</a:t>
            </a:r>
            <a:r>
              <a:rPr lang="es-CO" i="1" dirty="0" err="1"/>
              <a:t>stream</a:t>
            </a:r>
            <a:r>
              <a:rPr lang="es-CO" dirty="0"/>
              <a:t>) es una abstracción que se refiere a un flujo o corriente de datos que fluyen entre un origen o fuente (productor) y un destino o sumidero (consumidor). Abrir un archivo es abrir un flujo entre el programa y el dispositivo que contiene el archivo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683568" y="4005064"/>
            <a:ext cx="8064896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/>
              <a:t>C ve cada archivo como un flujo de secuencia de bytes</a:t>
            </a:r>
          </a:p>
        </p:txBody>
      </p:sp>
    </p:spTree>
    <p:extLst>
      <p:ext uri="{BB962C8B-B14F-4D97-AF65-F5344CB8AC3E}">
        <p14:creationId xmlns:p14="http://schemas.microsoft.com/office/powerpoint/2010/main" val="363123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Flujos abiertos automáticamente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100811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s-CO" dirty="0"/>
              <a:t>Cada vez que se abre un programa en C se abren automáticamente tres flujos</a:t>
            </a:r>
          </a:p>
        </p:txBody>
      </p:sp>
      <p:graphicFrame>
        <p:nvGraphicFramePr>
          <p:cNvPr id="4" name="3 Diagrama"/>
          <p:cNvGraphicFramePr/>
          <p:nvPr/>
        </p:nvGraphicFramePr>
        <p:xfrm>
          <a:off x="1008112" y="1757040"/>
          <a:ext cx="7740352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81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Puntero FILE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CO" dirty="0"/>
              <a:t>File es una </a:t>
            </a:r>
            <a:r>
              <a:rPr lang="es-CO" b="1" dirty="0"/>
              <a:t>estructura</a:t>
            </a:r>
            <a:r>
              <a:rPr lang="es-CO" dirty="0"/>
              <a:t> interna de C  con información sobre el archivo, tal como la dirección del buffer que utiliza, el modo de apertura del archivo, el último carácter leído del buffer , etc.  </a:t>
            </a:r>
          </a:p>
          <a:p>
            <a:pPr algn="just">
              <a:buNone/>
            </a:pPr>
            <a:r>
              <a:rPr lang="es-CO" b="1" dirty="0"/>
              <a:t>Para trabajar con archivos se debe definir un </a:t>
            </a:r>
            <a:r>
              <a:rPr lang="es-CO" b="1" u="sng" dirty="0">
                <a:solidFill>
                  <a:srgbClr val="7030A0"/>
                </a:solidFill>
              </a:rPr>
              <a:t>puntero</a:t>
            </a:r>
            <a:r>
              <a:rPr lang="es-CO" b="1" dirty="0">
                <a:solidFill>
                  <a:srgbClr val="7030A0"/>
                </a:solidFill>
              </a:rPr>
              <a:t> </a:t>
            </a:r>
            <a:r>
              <a:rPr lang="es-CO" b="1" dirty="0"/>
              <a:t>a una </a:t>
            </a:r>
            <a:r>
              <a:rPr lang="es-CO" b="1" dirty="0">
                <a:solidFill>
                  <a:srgbClr val="00B0F0"/>
                </a:solidFill>
              </a:rPr>
              <a:t>estructura</a:t>
            </a:r>
            <a:r>
              <a:rPr lang="es-CO" b="1" dirty="0"/>
              <a:t> de tipo </a:t>
            </a:r>
            <a:r>
              <a:rPr lang="es-CO" b="1" dirty="0" err="1">
                <a:solidFill>
                  <a:srgbClr val="00B050"/>
                </a:solidFill>
              </a:rPr>
              <a:t>File</a:t>
            </a:r>
            <a:endParaRPr lang="es-CO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7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Manipular archivos ( pasos)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611560" y="836712"/>
          <a:ext cx="8229600" cy="602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9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2339752" cy="6165304"/>
          </a:xfrm>
        </p:spPr>
        <p:txBody>
          <a:bodyPr/>
          <a:lstStyle/>
          <a:p>
            <a:r>
              <a:rPr lang="es-CO" dirty="0"/>
              <a:t>Relación entre los apuntadores </a:t>
            </a:r>
            <a:r>
              <a:rPr lang="es-CO" dirty="0" err="1"/>
              <a:t>File</a:t>
            </a:r>
            <a:r>
              <a:rPr lang="es-CO" dirty="0"/>
              <a:t>, las estructuras </a:t>
            </a:r>
            <a:r>
              <a:rPr lang="es-CO" dirty="0" err="1"/>
              <a:t>File</a:t>
            </a:r>
            <a:r>
              <a:rPr lang="es-CO" dirty="0"/>
              <a:t>, y los Bloques de control de Archivo ( FBC)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b="17641"/>
          <a:stretch/>
        </p:blipFill>
        <p:spPr>
          <a:xfrm>
            <a:off x="2771800" y="-25229"/>
            <a:ext cx="6372200" cy="67339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87138" r="49827"/>
          <a:stretch/>
        </p:blipFill>
        <p:spPr>
          <a:xfrm>
            <a:off x="3537270" y="5729038"/>
            <a:ext cx="2420630" cy="8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0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Tipos de archivos ( Archivos de texto)</a:t>
            </a:r>
            <a:endParaRPr lang="es-CO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851920" y="908720"/>
          <a:ext cx="5040560" cy="5361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https://encrypted-tbn2.gstatic.com/images?q=tbn:ANd9GcRF-5sWJS40UOg-nCIIqeZAEwaoP2uUIJQzlKngAZlN_xDlfkRWtQ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2420888"/>
            <a:ext cx="3549992" cy="2088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3985144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2026</TotalTime>
  <Words>1168</Words>
  <Application>Microsoft Office PowerPoint</Application>
  <PresentationFormat>On-screen Show (4:3)</PresentationFormat>
  <Paragraphs>131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Buxton Sketch</vt:lpstr>
      <vt:lpstr>Calibri</vt:lpstr>
      <vt:lpstr>Century Gothic</vt:lpstr>
      <vt:lpstr>Cursos2014-2</vt:lpstr>
      <vt:lpstr>Técnicas de programación</vt:lpstr>
      <vt:lpstr>¿Qué haremos hoy?</vt:lpstr>
      <vt:lpstr>¿Por qué usar archivos?</vt:lpstr>
      <vt:lpstr>Flujos</vt:lpstr>
      <vt:lpstr>Flujos abiertos automáticamente</vt:lpstr>
      <vt:lpstr>Puntero FILE</vt:lpstr>
      <vt:lpstr>Manipular archivos ( pasos)</vt:lpstr>
      <vt:lpstr>Relación entre los apuntadores File, las estructuras File, y los Bloques de control de Archivo ( FBC)</vt:lpstr>
      <vt:lpstr>Tipos de archivos ( Archivos de texto)</vt:lpstr>
      <vt:lpstr>Tipos de archivos ( Archivos binarios)</vt:lpstr>
      <vt:lpstr>¿Cómo abrir un archivo?</vt:lpstr>
      <vt:lpstr>¿Cuáles son los modos de apertura de un archivo?</vt:lpstr>
      <vt:lpstr>Ejercicio</vt:lpstr>
      <vt:lpstr>¿Cómo identificar el fin de un archivo?</vt:lpstr>
      <vt:lpstr>Ejemplo de EOF</vt:lpstr>
      <vt:lpstr>¿Qué funciones sirven para el manejo de archivos?</vt:lpstr>
      <vt:lpstr>Obtener datos del archivo </vt:lpstr>
      <vt:lpstr>Ejemplo de lectura con fgetc</vt:lpstr>
      <vt:lpstr>Ejemplo lectura con fgets</vt:lpstr>
      <vt:lpstr>Ejemplo lectura con fscanf</vt:lpstr>
      <vt:lpstr>Guardar datos en un archivo </vt:lpstr>
      <vt:lpstr>Ejemplo con fputc</vt:lpstr>
      <vt:lpstr>Ejemplo de fputs</vt:lpstr>
      <vt:lpstr>Ejemplo de fprintf</vt:lpstr>
      <vt:lpstr>Archivos binarios</vt:lpstr>
      <vt:lpstr>PowerPoint Presentation</vt:lpstr>
      <vt:lpstr>¿Cómo se leen los archivos binarios?</vt:lpstr>
      <vt:lpstr>Ejemplo</vt:lpstr>
      <vt:lpstr>¿Cómo se escriben en los archivos binarios?</vt:lpstr>
      <vt:lpstr>Ejemplo</vt:lpstr>
      <vt:lpstr>¿Cómo leer y escribir un arreglo de datos?</vt:lpstr>
      <vt:lpstr>¿Cómo guardar en archivos un arreglo de Empleados?</vt:lpstr>
      <vt:lpstr>¿Cómo leer un arreglo de Empleados guardado en un archivo?</vt:lpstr>
      <vt:lpstr>1. Algunas preguntas finales de archivos</vt:lpstr>
      <vt:lpstr>2.¿Es correcto este código?</vt:lpstr>
      <vt:lpstr>3. ¿Esta bien este código?¿Por qué?</vt:lpstr>
      <vt:lpstr>Pregunta</vt:lpstr>
      <vt:lpstr>6. ¿Está bien esté código?¿Por qué?</vt:lpstr>
      <vt:lpstr>7. ¿En qué modos se podría abrir el archivo?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244</cp:revision>
  <dcterms:created xsi:type="dcterms:W3CDTF">2015-01-26T00:13:37Z</dcterms:created>
  <dcterms:modified xsi:type="dcterms:W3CDTF">2020-04-21T20:52:48Z</dcterms:modified>
</cp:coreProperties>
</file>