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0CE1A-9B0F-4F50-87AD-E685589AD1B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D96E628-A105-457D-A0BA-193F45523A9C}">
      <dgm:prSet phldrT="[Texto]"/>
      <dgm:spPr/>
      <dgm:t>
        <a:bodyPr/>
        <a:lstStyle/>
        <a:p>
          <a:r>
            <a:rPr lang="es-CO" dirty="0" smtClean="0"/>
            <a:t>Recursivos</a:t>
          </a:r>
          <a:endParaRPr lang="es-CO" dirty="0"/>
        </a:p>
      </dgm:t>
    </dgm:pt>
    <dgm:pt modelId="{2B749B02-53F8-460D-8954-4B398EB330F0}" type="parTrans" cxnId="{9EEE2CCF-0DE2-4C13-BD7A-062F94532DC9}">
      <dgm:prSet/>
      <dgm:spPr/>
      <dgm:t>
        <a:bodyPr/>
        <a:lstStyle/>
        <a:p>
          <a:endParaRPr lang="es-CO"/>
        </a:p>
      </dgm:t>
    </dgm:pt>
    <dgm:pt modelId="{114D5EEA-8C26-4176-A7D0-5A5B91F1CC6C}" type="sibTrans" cxnId="{9EEE2CCF-0DE2-4C13-BD7A-062F94532DC9}">
      <dgm:prSet/>
      <dgm:spPr/>
      <dgm:t>
        <a:bodyPr/>
        <a:lstStyle/>
        <a:p>
          <a:endParaRPr lang="es-CO"/>
        </a:p>
      </dgm:t>
    </dgm:pt>
    <dgm:pt modelId="{41D56EBF-2920-4AC7-8156-1ACAF89847AC}">
      <dgm:prSet phldrT="[Texto]"/>
      <dgm:spPr/>
      <dgm:t>
        <a:bodyPr/>
        <a:lstStyle/>
        <a:p>
          <a:r>
            <a:rPr lang="es-CO" dirty="0" err="1" smtClean="0"/>
            <a:t>QuickSort</a:t>
          </a:r>
          <a:endParaRPr lang="es-CO" dirty="0"/>
        </a:p>
      </dgm:t>
    </dgm:pt>
    <dgm:pt modelId="{819D9EEB-6C7E-4B1C-A945-D43ED4DC5BA0}" type="parTrans" cxnId="{B0DDDBCB-0585-4D03-B1F0-343BCE1A0255}">
      <dgm:prSet/>
      <dgm:spPr/>
      <dgm:t>
        <a:bodyPr/>
        <a:lstStyle/>
        <a:p>
          <a:endParaRPr lang="es-CO"/>
        </a:p>
      </dgm:t>
    </dgm:pt>
    <dgm:pt modelId="{B04849BE-33CD-4EFB-B8FB-9ED373330F9C}" type="sibTrans" cxnId="{B0DDDBCB-0585-4D03-B1F0-343BCE1A0255}">
      <dgm:prSet/>
      <dgm:spPr/>
      <dgm:t>
        <a:bodyPr/>
        <a:lstStyle/>
        <a:p>
          <a:endParaRPr lang="es-CO"/>
        </a:p>
      </dgm:t>
    </dgm:pt>
    <dgm:pt modelId="{E152D9EB-D914-4682-8360-D4E5747EA8D2}">
      <dgm:prSet phldrT="[Texto]"/>
      <dgm:spPr/>
      <dgm:t>
        <a:bodyPr/>
        <a:lstStyle/>
        <a:p>
          <a:r>
            <a:rPr lang="es-CO" dirty="0" smtClean="0"/>
            <a:t>Iterativos</a:t>
          </a:r>
          <a:endParaRPr lang="es-CO" dirty="0"/>
        </a:p>
      </dgm:t>
    </dgm:pt>
    <dgm:pt modelId="{D3A811D8-8EE1-4722-9A08-20632FBFBC31}" type="parTrans" cxnId="{67CD9673-599D-481D-A6E1-673324DED0D5}">
      <dgm:prSet/>
      <dgm:spPr/>
      <dgm:t>
        <a:bodyPr/>
        <a:lstStyle/>
        <a:p>
          <a:endParaRPr lang="es-CO"/>
        </a:p>
      </dgm:t>
    </dgm:pt>
    <dgm:pt modelId="{CFF5D056-1573-4F31-9BD7-699E1022C2CF}" type="sibTrans" cxnId="{67CD9673-599D-481D-A6E1-673324DED0D5}">
      <dgm:prSet/>
      <dgm:spPr/>
      <dgm:t>
        <a:bodyPr/>
        <a:lstStyle/>
        <a:p>
          <a:endParaRPr lang="es-CO"/>
        </a:p>
      </dgm:t>
    </dgm:pt>
    <dgm:pt modelId="{26810286-F8A1-4B75-B260-9D0D33CBAB51}">
      <dgm:prSet phldrT="[Texto]"/>
      <dgm:spPr/>
      <dgm:t>
        <a:bodyPr/>
        <a:lstStyle/>
        <a:p>
          <a:r>
            <a:rPr lang="es-CO" dirty="0" err="1" smtClean="0"/>
            <a:t>MergeSort</a:t>
          </a:r>
          <a:endParaRPr lang="es-CO" dirty="0"/>
        </a:p>
      </dgm:t>
    </dgm:pt>
    <dgm:pt modelId="{5C15A255-96E6-411B-8067-3B1F2F08E21D}" type="parTrans" cxnId="{980974ED-99E7-4057-A34A-1447DE148B9A}">
      <dgm:prSet/>
      <dgm:spPr/>
      <dgm:t>
        <a:bodyPr/>
        <a:lstStyle/>
        <a:p>
          <a:endParaRPr lang="es-CO"/>
        </a:p>
      </dgm:t>
    </dgm:pt>
    <dgm:pt modelId="{E3304645-798C-4AEF-886B-54E838489B64}" type="sibTrans" cxnId="{980974ED-99E7-4057-A34A-1447DE148B9A}">
      <dgm:prSet/>
      <dgm:spPr/>
      <dgm:t>
        <a:bodyPr/>
        <a:lstStyle/>
        <a:p>
          <a:endParaRPr lang="es-CO"/>
        </a:p>
      </dgm:t>
    </dgm:pt>
    <dgm:pt modelId="{C74255EF-920E-4984-9952-43A1B37EA3BE}">
      <dgm:prSet phldrT="[Texto]"/>
      <dgm:spPr/>
      <dgm:t>
        <a:bodyPr/>
        <a:lstStyle/>
        <a:p>
          <a:r>
            <a:rPr lang="es-CO" dirty="0" smtClean="0"/>
            <a:t>Burbuja</a:t>
          </a:r>
          <a:endParaRPr lang="es-CO" dirty="0"/>
        </a:p>
      </dgm:t>
    </dgm:pt>
    <dgm:pt modelId="{C38240D3-5477-47DD-BB53-393584F6522F}" type="parTrans" cxnId="{F57F4646-8466-40CA-94AB-3078815DA829}">
      <dgm:prSet/>
      <dgm:spPr/>
      <dgm:t>
        <a:bodyPr/>
        <a:lstStyle/>
        <a:p>
          <a:endParaRPr lang="es-CO"/>
        </a:p>
      </dgm:t>
    </dgm:pt>
    <dgm:pt modelId="{D6CB78D4-167A-45B3-A369-836740A0E046}" type="sibTrans" cxnId="{F57F4646-8466-40CA-94AB-3078815DA829}">
      <dgm:prSet/>
      <dgm:spPr/>
      <dgm:t>
        <a:bodyPr/>
        <a:lstStyle/>
        <a:p>
          <a:endParaRPr lang="es-CO"/>
        </a:p>
      </dgm:t>
    </dgm:pt>
    <dgm:pt modelId="{830FE2B4-BBF0-429B-B17F-F8A21FAFB517}">
      <dgm:prSet phldrT="[Texto]"/>
      <dgm:spPr/>
      <dgm:t>
        <a:bodyPr/>
        <a:lstStyle/>
        <a:p>
          <a:r>
            <a:rPr lang="es-CO" dirty="0" smtClean="0"/>
            <a:t>Selección</a:t>
          </a:r>
          <a:endParaRPr lang="es-CO" dirty="0"/>
        </a:p>
      </dgm:t>
    </dgm:pt>
    <dgm:pt modelId="{9BC214CD-1C89-4A3D-A420-A7D895793662}" type="parTrans" cxnId="{AB614A91-926F-4BD7-A96C-B6A071A9C197}">
      <dgm:prSet/>
      <dgm:spPr/>
      <dgm:t>
        <a:bodyPr/>
        <a:lstStyle/>
        <a:p>
          <a:endParaRPr lang="es-CO"/>
        </a:p>
      </dgm:t>
    </dgm:pt>
    <dgm:pt modelId="{013D1739-086C-495A-86B8-1CF3FFF3EDD5}" type="sibTrans" cxnId="{AB614A91-926F-4BD7-A96C-B6A071A9C197}">
      <dgm:prSet/>
      <dgm:spPr/>
      <dgm:t>
        <a:bodyPr/>
        <a:lstStyle/>
        <a:p>
          <a:endParaRPr lang="es-CO"/>
        </a:p>
      </dgm:t>
    </dgm:pt>
    <dgm:pt modelId="{FE9DB230-00CD-400A-84EE-D486DA717FE4}">
      <dgm:prSet phldrT="[Texto]"/>
      <dgm:spPr/>
      <dgm:t>
        <a:bodyPr/>
        <a:lstStyle/>
        <a:p>
          <a:r>
            <a:rPr lang="es-CO" dirty="0" smtClean="0"/>
            <a:t>Inserción</a:t>
          </a:r>
          <a:endParaRPr lang="es-CO" dirty="0"/>
        </a:p>
      </dgm:t>
    </dgm:pt>
    <dgm:pt modelId="{4D7A0CBA-20FB-4239-B076-D3349B256C70}" type="parTrans" cxnId="{D23130B8-1F2E-4593-9E00-91AB3099041B}">
      <dgm:prSet/>
      <dgm:spPr/>
      <dgm:t>
        <a:bodyPr/>
        <a:lstStyle/>
        <a:p>
          <a:endParaRPr lang="es-CO"/>
        </a:p>
      </dgm:t>
    </dgm:pt>
    <dgm:pt modelId="{16D5A2B4-354E-439D-8517-DD4971644695}" type="sibTrans" cxnId="{D23130B8-1F2E-4593-9E00-91AB3099041B}">
      <dgm:prSet/>
      <dgm:spPr/>
      <dgm:t>
        <a:bodyPr/>
        <a:lstStyle/>
        <a:p>
          <a:endParaRPr lang="es-CO"/>
        </a:p>
      </dgm:t>
    </dgm:pt>
    <dgm:pt modelId="{3420F866-AE45-49A8-A39C-A97E46B9B257}" type="pres">
      <dgm:prSet presAssocID="{E450CE1A-9B0F-4F50-87AD-E685589AD1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0B0E979-7198-4FB2-99A0-7CBC424B47EB}" type="pres">
      <dgm:prSet presAssocID="{E152D9EB-D914-4682-8360-D4E5747EA8D2}" presName="root1" presStyleCnt="0"/>
      <dgm:spPr/>
    </dgm:pt>
    <dgm:pt modelId="{089586F1-745C-4E37-943A-0CE135B46B55}" type="pres">
      <dgm:prSet presAssocID="{E152D9EB-D914-4682-8360-D4E5747EA8D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903084C-3F04-4D33-A407-BDCB35DA48BD}" type="pres">
      <dgm:prSet presAssocID="{E152D9EB-D914-4682-8360-D4E5747EA8D2}" presName="level2hierChild" presStyleCnt="0"/>
      <dgm:spPr/>
    </dgm:pt>
    <dgm:pt modelId="{84393F10-B50C-4828-A6BF-6EE38747B29B}" type="pres">
      <dgm:prSet presAssocID="{C38240D3-5477-47DD-BB53-393584F6522F}" presName="conn2-1" presStyleLbl="parChTrans1D2" presStyleIdx="0" presStyleCnt="5"/>
      <dgm:spPr/>
      <dgm:t>
        <a:bodyPr/>
        <a:lstStyle/>
        <a:p>
          <a:endParaRPr lang="es-CO"/>
        </a:p>
      </dgm:t>
    </dgm:pt>
    <dgm:pt modelId="{12758C28-C397-4B74-AA64-ADE52A00CED8}" type="pres">
      <dgm:prSet presAssocID="{C38240D3-5477-47DD-BB53-393584F6522F}" presName="connTx" presStyleLbl="parChTrans1D2" presStyleIdx="0" presStyleCnt="5"/>
      <dgm:spPr/>
      <dgm:t>
        <a:bodyPr/>
        <a:lstStyle/>
        <a:p>
          <a:endParaRPr lang="es-CO"/>
        </a:p>
      </dgm:t>
    </dgm:pt>
    <dgm:pt modelId="{5E6D16A6-0328-4C01-AFC2-1511795B9ADF}" type="pres">
      <dgm:prSet presAssocID="{C74255EF-920E-4984-9952-43A1B37EA3BE}" presName="root2" presStyleCnt="0"/>
      <dgm:spPr/>
    </dgm:pt>
    <dgm:pt modelId="{28E167D9-5946-4531-9E5E-77EE7C8236FB}" type="pres">
      <dgm:prSet presAssocID="{C74255EF-920E-4984-9952-43A1B37EA3BE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DC470D6-5222-4B90-A575-39122C36A18A}" type="pres">
      <dgm:prSet presAssocID="{C74255EF-920E-4984-9952-43A1B37EA3BE}" presName="level3hierChild" presStyleCnt="0"/>
      <dgm:spPr/>
    </dgm:pt>
    <dgm:pt modelId="{99D7341B-407B-460B-BFC0-156FC85EF0B7}" type="pres">
      <dgm:prSet presAssocID="{9BC214CD-1C89-4A3D-A420-A7D895793662}" presName="conn2-1" presStyleLbl="parChTrans1D2" presStyleIdx="1" presStyleCnt="5"/>
      <dgm:spPr/>
      <dgm:t>
        <a:bodyPr/>
        <a:lstStyle/>
        <a:p>
          <a:endParaRPr lang="es-CO"/>
        </a:p>
      </dgm:t>
    </dgm:pt>
    <dgm:pt modelId="{04165255-5934-455D-8EDC-73E91998BF70}" type="pres">
      <dgm:prSet presAssocID="{9BC214CD-1C89-4A3D-A420-A7D895793662}" presName="connTx" presStyleLbl="parChTrans1D2" presStyleIdx="1" presStyleCnt="5"/>
      <dgm:spPr/>
      <dgm:t>
        <a:bodyPr/>
        <a:lstStyle/>
        <a:p>
          <a:endParaRPr lang="es-CO"/>
        </a:p>
      </dgm:t>
    </dgm:pt>
    <dgm:pt modelId="{980C52B6-178B-4159-A603-805EC5AF7E16}" type="pres">
      <dgm:prSet presAssocID="{830FE2B4-BBF0-429B-B17F-F8A21FAFB517}" presName="root2" presStyleCnt="0"/>
      <dgm:spPr/>
    </dgm:pt>
    <dgm:pt modelId="{19AD358A-A167-4880-A9B3-FE7420D60114}" type="pres">
      <dgm:prSet presAssocID="{830FE2B4-BBF0-429B-B17F-F8A21FAFB51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7D67A99-03E8-4567-AD7B-161139557AB5}" type="pres">
      <dgm:prSet presAssocID="{830FE2B4-BBF0-429B-B17F-F8A21FAFB517}" presName="level3hierChild" presStyleCnt="0"/>
      <dgm:spPr/>
    </dgm:pt>
    <dgm:pt modelId="{C313F2DB-2B31-45C4-84C6-0593FCC74C05}" type="pres">
      <dgm:prSet presAssocID="{4D7A0CBA-20FB-4239-B076-D3349B256C70}" presName="conn2-1" presStyleLbl="parChTrans1D2" presStyleIdx="2" presStyleCnt="5"/>
      <dgm:spPr/>
      <dgm:t>
        <a:bodyPr/>
        <a:lstStyle/>
        <a:p>
          <a:endParaRPr lang="es-CO"/>
        </a:p>
      </dgm:t>
    </dgm:pt>
    <dgm:pt modelId="{431E1FFA-51CD-49FD-BE78-B6B3A4CF2CDB}" type="pres">
      <dgm:prSet presAssocID="{4D7A0CBA-20FB-4239-B076-D3349B256C70}" presName="connTx" presStyleLbl="parChTrans1D2" presStyleIdx="2" presStyleCnt="5"/>
      <dgm:spPr/>
      <dgm:t>
        <a:bodyPr/>
        <a:lstStyle/>
        <a:p>
          <a:endParaRPr lang="es-CO"/>
        </a:p>
      </dgm:t>
    </dgm:pt>
    <dgm:pt modelId="{6CC8B49E-558B-4E5F-8BF3-7BC11651FDA5}" type="pres">
      <dgm:prSet presAssocID="{FE9DB230-00CD-400A-84EE-D486DA717FE4}" presName="root2" presStyleCnt="0"/>
      <dgm:spPr/>
    </dgm:pt>
    <dgm:pt modelId="{E7642EC7-CE8C-4F25-93A9-B39E8FD3746D}" type="pres">
      <dgm:prSet presAssocID="{FE9DB230-00CD-400A-84EE-D486DA717F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D598E9F-5F1A-41B2-A846-51879A5B20A6}" type="pres">
      <dgm:prSet presAssocID="{FE9DB230-00CD-400A-84EE-D486DA717FE4}" presName="level3hierChild" presStyleCnt="0"/>
      <dgm:spPr/>
    </dgm:pt>
    <dgm:pt modelId="{15F90E7F-554A-4D48-B3E9-9CE28736076F}" type="pres">
      <dgm:prSet presAssocID="{ED96E628-A105-457D-A0BA-193F45523A9C}" presName="root1" presStyleCnt="0"/>
      <dgm:spPr/>
    </dgm:pt>
    <dgm:pt modelId="{44B7C1D2-8C29-4E56-84A4-E4741588D744}" type="pres">
      <dgm:prSet presAssocID="{ED96E628-A105-457D-A0BA-193F45523A9C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C63A472-A443-4495-8C47-AD1986F40609}" type="pres">
      <dgm:prSet presAssocID="{ED96E628-A105-457D-A0BA-193F45523A9C}" presName="level2hierChild" presStyleCnt="0"/>
      <dgm:spPr/>
    </dgm:pt>
    <dgm:pt modelId="{38330EC9-5FB6-4286-8F8B-193F62CD4B62}" type="pres">
      <dgm:prSet presAssocID="{819D9EEB-6C7E-4B1C-A945-D43ED4DC5BA0}" presName="conn2-1" presStyleLbl="parChTrans1D2" presStyleIdx="3" presStyleCnt="5"/>
      <dgm:spPr/>
      <dgm:t>
        <a:bodyPr/>
        <a:lstStyle/>
        <a:p>
          <a:endParaRPr lang="es-CO"/>
        </a:p>
      </dgm:t>
    </dgm:pt>
    <dgm:pt modelId="{C0AD9935-5F15-45EE-936D-C6A9BD983CA8}" type="pres">
      <dgm:prSet presAssocID="{819D9EEB-6C7E-4B1C-A945-D43ED4DC5BA0}" presName="connTx" presStyleLbl="parChTrans1D2" presStyleIdx="3" presStyleCnt="5"/>
      <dgm:spPr/>
      <dgm:t>
        <a:bodyPr/>
        <a:lstStyle/>
        <a:p>
          <a:endParaRPr lang="es-CO"/>
        </a:p>
      </dgm:t>
    </dgm:pt>
    <dgm:pt modelId="{E79AEDAD-3C1B-4931-A6A9-D85BD0834264}" type="pres">
      <dgm:prSet presAssocID="{41D56EBF-2920-4AC7-8156-1ACAF89847AC}" presName="root2" presStyleCnt="0"/>
      <dgm:spPr/>
    </dgm:pt>
    <dgm:pt modelId="{83F1394D-48A0-43B7-95BD-5A99108F52B7}" type="pres">
      <dgm:prSet presAssocID="{41D56EBF-2920-4AC7-8156-1ACAF89847A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D30FFA9-1A33-41C1-931E-88CDC7256247}" type="pres">
      <dgm:prSet presAssocID="{41D56EBF-2920-4AC7-8156-1ACAF89847AC}" presName="level3hierChild" presStyleCnt="0"/>
      <dgm:spPr/>
    </dgm:pt>
    <dgm:pt modelId="{CB2BEF2E-9226-4090-B018-E7E5FB4408C0}" type="pres">
      <dgm:prSet presAssocID="{5C15A255-96E6-411B-8067-3B1F2F08E21D}" presName="conn2-1" presStyleLbl="parChTrans1D2" presStyleIdx="4" presStyleCnt="5"/>
      <dgm:spPr/>
      <dgm:t>
        <a:bodyPr/>
        <a:lstStyle/>
        <a:p>
          <a:endParaRPr lang="es-CO"/>
        </a:p>
      </dgm:t>
    </dgm:pt>
    <dgm:pt modelId="{D170D0F4-9503-4929-9CF7-478CED1AF2C7}" type="pres">
      <dgm:prSet presAssocID="{5C15A255-96E6-411B-8067-3B1F2F08E21D}" presName="connTx" presStyleLbl="parChTrans1D2" presStyleIdx="4" presStyleCnt="5"/>
      <dgm:spPr/>
      <dgm:t>
        <a:bodyPr/>
        <a:lstStyle/>
        <a:p>
          <a:endParaRPr lang="es-CO"/>
        </a:p>
      </dgm:t>
    </dgm:pt>
    <dgm:pt modelId="{8B5539A6-88DE-49CB-9559-8FAD0E7D2AA7}" type="pres">
      <dgm:prSet presAssocID="{26810286-F8A1-4B75-B260-9D0D33CBAB51}" presName="root2" presStyleCnt="0"/>
      <dgm:spPr/>
    </dgm:pt>
    <dgm:pt modelId="{88348112-A68E-461E-8D40-1F97465C00BB}" type="pres">
      <dgm:prSet presAssocID="{26810286-F8A1-4B75-B260-9D0D33CBAB51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B2392F-1132-4586-9C55-487F83637EAC}" type="pres">
      <dgm:prSet presAssocID="{26810286-F8A1-4B75-B260-9D0D33CBAB51}" presName="level3hierChild" presStyleCnt="0"/>
      <dgm:spPr/>
    </dgm:pt>
  </dgm:ptLst>
  <dgm:cxnLst>
    <dgm:cxn modelId="{F850B211-76B9-4667-A24F-A1118B308A57}" type="presOf" srcId="{5C15A255-96E6-411B-8067-3B1F2F08E21D}" destId="{D170D0F4-9503-4929-9CF7-478CED1AF2C7}" srcOrd="1" destOrd="0" presId="urn:microsoft.com/office/officeart/2005/8/layout/hierarchy2"/>
    <dgm:cxn modelId="{BE69BBDD-77CD-4F5B-A585-B7573B2C6E63}" type="presOf" srcId="{4D7A0CBA-20FB-4239-B076-D3349B256C70}" destId="{C313F2DB-2B31-45C4-84C6-0593FCC74C05}" srcOrd="0" destOrd="0" presId="urn:microsoft.com/office/officeart/2005/8/layout/hierarchy2"/>
    <dgm:cxn modelId="{90EA2627-8783-49E7-8461-60AC1558A5F3}" type="presOf" srcId="{C74255EF-920E-4984-9952-43A1B37EA3BE}" destId="{28E167D9-5946-4531-9E5E-77EE7C8236FB}" srcOrd="0" destOrd="0" presId="urn:microsoft.com/office/officeart/2005/8/layout/hierarchy2"/>
    <dgm:cxn modelId="{D625408A-B181-47F6-837B-2679C43D8E19}" type="presOf" srcId="{4D7A0CBA-20FB-4239-B076-D3349B256C70}" destId="{431E1FFA-51CD-49FD-BE78-B6B3A4CF2CDB}" srcOrd="1" destOrd="0" presId="urn:microsoft.com/office/officeart/2005/8/layout/hierarchy2"/>
    <dgm:cxn modelId="{4B04DC67-757D-4058-851F-C484A8739409}" type="presOf" srcId="{FE9DB230-00CD-400A-84EE-D486DA717FE4}" destId="{E7642EC7-CE8C-4F25-93A9-B39E8FD3746D}" srcOrd="0" destOrd="0" presId="urn:microsoft.com/office/officeart/2005/8/layout/hierarchy2"/>
    <dgm:cxn modelId="{2C5CFD05-94AF-4FC7-B4F6-D06DA3AE13B3}" type="presOf" srcId="{5C15A255-96E6-411B-8067-3B1F2F08E21D}" destId="{CB2BEF2E-9226-4090-B018-E7E5FB4408C0}" srcOrd="0" destOrd="0" presId="urn:microsoft.com/office/officeart/2005/8/layout/hierarchy2"/>
    <dgm:cxn modelId="{980974ED-99E7-4057-A34A-1447DE148B9A}" srcId="{ED96E628-A105-457D-A0BA-193F45523A9C}" destId="{26810286-F8A1-4B75-B260-9D0D33CBAB51}" srcOrd="1" destOrd="0" parTransId="{5C15A255-96E6-411B-8067-3B1F2F08E21D}" sibTransId="{E3304645-798C-4AEF-886B-54E838489B64}"/>
    <dgm:cxn modelId="{25ECEBBB-74CB-4126-9D4C-91B2B5B23F8E}" type="presOf" srcId="{C38240D3-5477-47DD-BB53-393584F6522F}" destId="{84393F10-B50C-4828-A6BF-6EE38747B29B}" srcOrd="0" destOrd="0" presId="urn:microsoft.com/office/officeart/2005/8/layout/hierarchy2"/>
    <dgm:cxn modelId="{C4AAA500-F6BE-41ED-9E9B-CF768EA2176B}" type="presOf" srcId="{E152D9EB-D914-4682-8360-D4E5747EA8D2}" destId="{089586F1-745C-4E37-943A-0CE135B46B55}" srcOrd="0" destOrd="0" presId="urn:microsoft.com/office/officeart/2005/8/layout/hierarchy2"/>
    <dgm:cxn modelId="{D3FF36F2-09CE-4B8A-A5F2-B1061CD371D2}" type="presOf" srcId="{41D56EBF-2920-4AC7-8156-1ACAF89847AC}" destId="{83F1394D-48A0-43B7-95BD-5A99108F52B7}" srcOrd="0" destOrd="0" presId="urn:microsoft.com/office/officeart/2005/8/layout/hierarchy2"/>
    <dgm:cxn modelId="{67CD9673-599D-481D-A6E1-673324DED0D5}" srcId="{E450CE1A-9B0F-4F50-87AD-E685589AD1BD}" destId="{E152D9EB-D914-4682-8360-D4E5747EA8D2}" srcOrd="0" destOrd="0" parTransId="{D3A811D8-8EE1-4722-9A08-20632FBFBC31}" sibTransId="{CFF5D056-1573-4F31-9BD7-699E1022C2CF}"/>
    <dgm:cxn modelId="{D23130B8-1F2E-4593-9E00-91AB3099041B}" srcId="{E152D9EB-D914-4682-8360-D4E5747EA8D2}" destId="{FE9DB230-00CD-400A-84EE-D486DA717FE4}" srcOrd="2" destOrd="0" parTransId="{4D7A0CBA-20FB-4239-B076-D3349B256C70}" sibTransId="{16D5A2B4-354E-439D-8517-DD4971644695}"/>
    <dgm:cxn modelId="{65E12FC9-BC78-4877-9351-8136D57822CB}" type="presOf" srcId="{ED96E628-A105-457D-A0BA-193F45523A9C}" destId="{44B7C1D2-8C29-4E56-84A4-E4741588D744}" srcOrd="0" destOrd="0" presId="urn:microsoft.com/office/officeart/2005/8/layout/hierarchy2"/>
    <dgm:cxn modelId="{85010224-B8E1-49EA-98CF-9A88BD994602}" type="presOf" srcId="{830FE2B4-BBF0-429B-B17F-F8A21FAFB517}" destId="{19AD358A-A167-4880-A9B3-FE7420D60114}" srcOrd="0" destOrd="0" presId="urn:microsoft.com/office/officeart/2005/8/layout/hierarchy2"/>
    <dgm:cxn modelId="{8D5597A5-E0F4-4993-8BA4-6F6366CF3BE4}" type="presOf" srcId="{819D9EEB-6C7E-4B1C-A945-D43ED4DC5BA0}" destId="{38330EC9-5FB6-4286-8F8B-193F62CD4B62}" srcOrd="0" destOrd="0" presId="urn:microsoft.com/office/officeart/2005/8/layout/hierarchy2"/>
    <dgm:cxn modelId="{B0DDDBCB-0585-4D03-B1F0-343BCE1A0255}" srcId="{ED96E628-A105-457D-A0BA-193F45523A9C}" destId="{41D56EBF-2920-4AC7-8156-1ACAF89847AC}" srcOrd="0" destOrd="0" parTransId="{819D9EEB-6C7E-4B1C-A945-D43ED4DC5BA0}" sibTransId="{B04849BE-33CD-4EFB-B8FB-9ED373330F9C}"/>
    <dgm:cxn modelId="{4B3C1F03-502C-4F3C-8469-3A3C22581EFA}" type="presOf" srcId="{C38240D3-5477-47DD-BB53-393584F6522F}" destId="{12758C28-C397-4B74-AA64-ADE52A00CED8}" srcOrd="1" destOrd="0" presId="urn:microsoft.com/office/officeart/2005/8/layout/hierarchy2"/>
    <dgm:cxn modelId="{AB614A91-926F-4BD7-A96C-B6A071A9C197}" srcId="{E152D9EB-D914-4682-8360-D4E5747EA8D2}" destId="{830FE2B4-BBF0-429B-B17F-F8A21FAFB517}" srcOrd="1" destOrd="0" parTransId="{9BC214CD-1C89-4A3D-A420-A7D895793662}" sibTransId="{013D1739-086C-495A-86B8-1CF3FFF3EDD5}"/>
    <dgm:cxn modelId="{5C411311-93BB-4295-9745-E1A17C884A72}" type="presOf" srcId="{9BC214CD-1C89-4A3D-A420-A7D895793662}" destId="{04165255-5934-455D-8EDC-73E91998BF70}" srcOrd="1" destOrd="0" presId="urn:microsoft.com/office/officeart/2005/8/layout/hierarchy2"/>
    <dgm:cxn modelId="{16788F49-C667-4332-A5F5-FF21393B01C7}" type="presOf" srcId="{26810286-F8A1-4B75-B260-9D0D33CBAB51}" destId="{88348112-A68E-461E-8D40-1F97465C00BB}" srcOrd="0" destOrd="0" presId="urn:microsoft.com/office/officeart/2005/8/layout/hierarchy2"/>
    <dgm:cxn modelId="{9EEE2CCF-0DE2-4C13-BD7A-062F94532DC9}" srcId="{E450CE1A-9B0F-4F50-87AD-E685589AD1BD}" destId="{ED96E628-A105-457D-A0BA-193F45523A9C}" srcOrd="1" destOrd="0" parTransId="{2B749B02-53F8-460D-8954-4B398EB330F0}" sibTransId="{114D5EEA-8C26-4176-A7D0-5A5B91F1CC6C}"/>
    <dgm:cxn modelId="{85A09EBA-2367-432F-9D8A-038E26991F59}" type="presOf" srcId="{E450CE1A-9B0F-4F50-87AD-E685589AD1BD}" destId="{3420F866-AE45-49A8-A39C-A97E46B9B257}" srcOrd="0" destOrd="0" presId="urn:microsoft.com/office/officeart/2005/8/layout/hierarchy2"/>
    <dgm:cxn modelId="{BC079192-2F32-4109-A30F-EEAC8592D683}" type="presOf" srcId="{819D9EEB-6C7E-4B1C-A945-D43ED4DC5BA0}" destId="{C0AD9935-5F15-45EE-936D-C6A9BD983CA8}" srcOrd="1" destOrd="0" presId="urn:microsoft.com/office/officeart/2005/8/layout/hierarchy2"/>
    <dgm:cxn modelId="{F57F4646-8466-40CA-94AB-3078815DA829}" srcId="{E152D9EB-D914-4682-8360-D4E5747EA8D2}" destId="{C74255EF-920E-4984-9952-43A1B37EA3BE}" srcOrd="0" destOrd="0" parTransId="{C38240D3-5477-47DD-BB53-393584F6522F}" sibTransId="{D6CB78D4-167A-45B3-A369-836740A0E046}"/>
    <dgm:cxn modelId="{F6E8F4F1-504D-49B9-9472-279C35C76BB0}" type="presOf" srcId="{9BC214CD-1C89-4A3D-A420-A7D895793662}" destId="{99D7341B-407B-460B-BFC0-156FC85EF0B7}" srcOrd="0" destOrd="0" presId="urn:microsoft.com/office/officeart/2005/8/layout/hierarchy2"/>
    <dgm:cxn modelId="{B65AB8A2-10A4-4696-B353-C881823A1E76}" type="presParOf" srcId="{3420F866-AE45-49A8-A39C-A97E46B9B257}" destId="{60B0E979-7198-4FB2-99A0-7CBC424B47EB}" srcOrd="0" destOrd="0" presId="urn:microsoft.com/office/officeart/2005/8/layout/hierarchy2"/>
    <dgm:cxn modelId="{56A66E5F-3D86-4234-9D08-E423F5288710}" type="presParOf" srcId="{60B0E979-7198-4FB2-99A0-7CBC424B47EB}" destId="{089586F1-745C-4E37-943A-0CE135B46B55}" srcOrd="0" destOrd="0" presId="urn:microsoft.com/office/officeart/2005/8/layout/hierarchy2"/>
    <dgm:cxn modelId="{226B5710-9F66-4269-A835-51B5873741A9}" type="presParOf" srcId="{60B0E979-7198-4FB2-99A0-7CBC424B47EB}" destId="{4903084C-3F04-4D33-A407-BDCB35DA48BD}" srcOrd="1" destOrd="0" presId="urn:microsoft.com/office/officeart/2005/8/layout/hierarchy2"/>
    <dgm:cxn modelId="{C956D5AE-434D-448A-AE9B-9B9813BBB7EF}" type="presParOf" srcId="{4903084C-3F04-4D33-A407-BDCB35DA48BD}" destId="{84393F10-B50C-4828-A6BF-6EE38747B29B}" srcOrd="0" destOrd="0" presId="urn:microsoft.com/office/officeart/2005/8/layout/hierarchy2"/>
    <dgm:cxn modelId="{7C4402A2-646E-4DB1-93E5-CDD316E0EC08}" type="presParOf" srcId="{84393F10-B50C-4828-A6BF-6EE38747B29B}" destId="{12758C28-C397-4B74-AA64-ADE52A00CED8}" srcOrd="0" destOrd="0" presId="urn:microsoft.com/office/officeart/2005/8/layout/hierarchy2"/>
    <dgm:cxn modelId="{27036F3C-4BA6-43BA-BE0E-400B23D79053}" type="presParOf" srcId="{4903084C-3F04-4D33-A407-BDCB35DA48BD}" destId="{5E6D16A6-0328-4C01-AFC2-1511795B9ADF}" srcOrd="1" destOrd="0" presId="urn:microsoft.com/office/officeart/2005/8/layout/hierarchy2"/>
    <dgm:cxn modelId="{F665B22A-6A05-4DFE-BEB2-E466FF60E6DE}" type="presParOf" srcId="{5E6D16A6-0328-4C01-AFC2-1511795B9ADF}" destId="{28E167D9-5946-4531-9E5E-77EE7C8236FB}" srcOrd="0" destOrd="0" presId="urn:microsoft.com/office/officeart/2005/8/layout/hierarchy2"/>
    <dgm:cxn modelId="{80887EF2-B3A6-4720-A493-B1FA8DAF9973}" type="presParOf" srcId="{5E6D16A6-0328-4C01-AFC2-1511795B9ADF}" destId="{BDC470D6-5222-4B90-A575-39122C36A18A}" srcOrd="1" destOrd="0" presId="urn:microsoft.com/office/officeart/2005/8/layout/hierarchy2"/>
    <dgm:cxn modelId="{2DBF5696-419E-47CD-80CE-06E1CF2D44F6}" type="presParOf" srcId="{4903084C-3F04-4D33-A407-BDCB35DA48BD}" destId="{99D7341B-407B-460B-BFC0-156FC85EF0B7}" srcOrd="2" destOrd="0" presId="urn:microsoft.com/office/officeart/2005/8/layout/hierarchy2"/>
    <dgm:cxn modelId="{9DA00394-6784-4940-99A7-292346580A14}" type="presParOf" srcId="{99D7341B-407B-460B-BFC0-156FC85EF0B7}" destId="{04165255-5934-455D-8EDC-73E91998BF70}" srcOrd="0" destOrd="0" presId="urn:microsoft.com/office/officeart/2005/8/layout/hierarchy2"/>
    <dgm:cxn modelId="{A545F3C9-AAE1-4FA7-A31D-5AC73856D111}" type="presParOf" srcId="{4903084C-3F04-4D33-A407-BDCB35DA48BD}" destId="{980C52B6-178B-4159-A603-805EC5AF7E16}" srcOrd="3" destOrd="0" presId="urn:microsoft.com/office/officeart/2005/8/layout/hierarchy2"/>
    <dgm:cxn modelId="{6B41A7DA-711E-4976-B461-08CAED02AB57}" type="presParOf" srcId="{980C52B6-178B-4159-A603-805EC5AF7E16}" destId="{19AD358A-A167-4880-A9B3-FE7420D60114}" srcOrd="0" destOrd="0" presId="urn:microsoft.com/office/officeart/2005/8/layout/hierarchy2"/>
    <dgm:cxn modelId="{E21936EF-4FC4-46F2-B8B2-D1BF3667233F}" type="presParOf" srcId="{980C52B6-178B-4159-A603-805EC5AF7E16}" destId="{F7D67A99-03E8-4567-AD7B-161139557AB5}" srcOrd="1" destOrd="0" presId="urn:microsoft.com/office/officeart/2005/8/layout/hierarchy2"/>
    <dgm:cxn modelId="{71D717A5-0246-42C7-8F08-D48E7D2C2FAD}" type="presParOf" srcId="{4903084C-3F04-4D33-A407-BDCB35DA48BD}" destId="{C313F2DB-2B31-45C4-84C6-0593FCC74C05}" srcOrd="4" destOrd="0" presId="urn:microsoft.com/office/officeart/2005/8/layout/hierarchy2"/>
    <dgm:cxn modelId="{1AB303FA-162A-4ACF-940A-AEBFFAB53167}" type="presParOf" srcId="{C313F2DB-2B31-45C4-84C6-0593FCC74C05}" destId="{431E1FFA-51CD-49FD-BE78-B6B3A4CF2CDB}" srcOrd="0" destOrd="0" presId="urn:microsoft.com/office/officeart/2005/8/layout/hierarchy2"/>
    <dgm:cxn modelId="{B66B75A6-6C2D-46A7-8C9A-68C88EB9454C}" type="presParOf" srcId="{4903084C-3F04-4D33-A407-BDCB35DA48BD}" destId="{6CC8B49E-558B-4E5F-8BF3-7BC11651FDA5}" srcOrd="5" destOrd="0" presId="urn:microsoft.com/office/officeart/2005/8/layout/hierarchy2"/>
    <dgm:cxn modelId="{4A220EC5-4A5C-4714-9638-25E8E7FD366C}" type="presParOf" srcId="{6CC8B49E-558B-4E5F-8BF3-7BC11651FDA5}" destId="{E7642EC7-CE8C-4F25-93A9-B39E8FD3746D}" srcOrd="0" destOrd="0" presId="urn:microsoft.com/office/officeart/2005/8/layout/hierarchy2"/>
    <dgm:cxn modelId="{B3671EDF-4C7B-40E9-8773-747EB3ADE699}" type="presParOf" srcId="{6CC8B49E-558B-4E5F-8BF3-7BC11651FDA5}" destId="{2D598E9F-5F1A-41B2-A846-51879A5B20A6}" srcOrd="1" destOrd="0" presId="urn:microsoft.com/office/officeart/2005/8/layout/hierarchy2"/>
    <dgm:cxn modelId="{CC71CEED-F5D9-430A-84F4-7B6FAC582960}" type="presParOf" srcId="{3420F866-AE45-49A8-A39C-A97E46B9B257}" destId="{15F90E7F-554A-4D48-B3E9-9CE28736076F}" srcOrd="1" destOrd="0" presId="urn:microsoft.com/office/officeart/2005/8/layout/hierarchy2"/>
    <dgm:cxn modelId="{B561CD69-3598-458D-AAE8-11791E29C9B5}" type="presParOf" srcId="{15F90E7F-554A-4D48-B3E9-9CE28736076F}" destId="{44B7C1D2-8C29-4E56-84A4-E4741588D744}" srcOrd="0" destOrd="0" presId="urn:microsoft.com/office/officeart/2005/8/layout/hierarchy2"/>
    <dgm:cxn modelId="{2BF1A156-6C34-40EB-94D8-330E69ECA385}" type="presParOf" srcId="{15F90E7F-554A-4D48-B3E9-9CE28736076F}" destId="{EC63A472-A443-4495-8C47-AD1986F40609}" srcOrd="1" destOrd="0" presId="urn:microsoft.com/office/officeart/2005/8/layout/hierarchy2"/>
    <dgm:cxn modelId="{AEE6A861-1A1B-45D9-8204-A000491C9A09}" type="presParOf" srcId="{EC63A472-A443-4495-8C47-AD1986F40609}" destId="{38330EC9-5FB6-4286-8F8B-193F62CD4B62}" srcOrd="0" destOrd="0" presId="urn:microsoft.com/office/officeart/2005/8/layout/hierarchy2"/>
    <dgm:cxn modelId="{305C6C85-93DC-497C-BB53-CBABEF945AD6}" type="presParOf" srcId="{38330EC9-5FB6-4286-8F8B-193F62CD4B62}" destId="{C0AD9935-5F15-45EE-936D-C6A9BD983CA8}" srcOrd="0" destOrd="0" presId="urn:microsoft.com/office/officeart/2005/8/layout/hierarchy2"/>
    <dgm:cxn modelId="{FD8713B3-6F23-4D42-90A5-6B074D45FD6A}" type="presParOf" srcId="{EC63A472-A443-4495-8C47-AD1986F40609}" destId="{E79AEDAD-3C1B-4931-A6A9-D85BD0834264}" srcOrd="1" destOrd="0" presId="urn:microsoft.com/office/officeart/2005/8/layout/hierarchy2"/>
    <dgm:cxn modelId="{BF441469-9E1B-4794-9476-F6E0311D3A5B}" type="presParOf" srcId="{E79AEDAD-3C1B-4931-A6A9-D85BD0834264}" destId="{83F1394D-48A0-43B7-95BD-5A99108F52B7}" srcOrd="0" destOrd="0" presId="urn:microsoft.com/office/officeart/2005/8/layout/hierarchy2"/>
    <dgm:cxn modelId="{C48D77B0-7FCB-4903-92F5-F0B60D290859}" type="presParOf" srcId="{E79AEDAD-3C1B-4931-A6A9-D85BD0834264}" destId="{1D30FFA9-1A33-41C1-931E-88CDC7256247}" srcOrd="1" destOrd="0" presId="urn:microsoft.com/office/officeart/2005/8/layout/hierarchy2"/>
    <dgm:cxn modelId="{8C8C45C5-0702-417D-8D68-931FA627913D}" type="presParOf" srcId="{EC63A472-A443-4495-8C47-AD1986F40609}" destId="{CB2BEF2E-9226-4090-B018-E7E5FB4408C0}" srcOrd="2" destOrd="0" presId="urn:microsoft.com/office/officeart/2005/8/layout/hierarchy2"/>
    <dgm:cxn modelId="{25276244-E180-434F-8EFE-3A6ECF1C9594}" type="presParOf" srcId="{CB2BEF2E-9226-4090-B018-E7E5FB4408C0}" destId="{D170D0F4-9503-4929-9CF7-478CED1AF2C7}" srcOrd="0" destOrd="0" presId="urn:microsoft.com/office/officeart/2005/8/layout/hierarchy2"/>
    <dgm:cxn modelId="{3A98276A-E7A5-4A59-85D4-389DE9654273}" type="presParOf" srcId="{EC63A472-A443-4495-8C47-AD1986F40609}" destId="{8B5539A6-88DE-49CB-9559-8FAD0E7D2AA7}" srcOrd="3" destOrd="0" presId="urn:microsoft.com/office/officeart/2005/8/layout/hierarchy2"/>
    <dgm:cxn modelId="{58E41FCC-CA09-4FFF-A411-2F73605AF7B5}" type="presParOf" srcId="{8B5539A6-88DE-49CB-9559-8FAD0E7D2AA7}" destId="{88348112-A68E-461E-8D40-1F97465C00BB}" srcOrd="0" destOrd="0" presId="urn:microsoft.com/office/officeart/2005/8/layout/hierarchy2"/>
    <dgm:cxn modelId="{20430E27-3635-48B8-B453-2BD765EDD2E7}" type="presParOf" srcId="{8B5539A6-88DE-49CB-9559-8FAD0E7D2AA7}" destId="{0FB2392F-1132-4586-9C55-487F83637E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3138-CDEA-4CA9-811E-C7EF29999FB6}" type="doc">
      <dgm:prSet loTypeId="urn:microsoft.com/office/officeart/2005/8/layout/default#2" loCatId="list" qsTypeId="urn:microsoft.com/office/officeart/2005/8/quickstyle/simple3" qsCatId="simple" csTypeId="urn:microsoft.com/office/officeart/2005/8/colors/colorful1#1" csCatId="colorful"/>
      <dgm:spPr/>
      <dgm:t>
        <a:bodyPr/>
        <a:lstStyle/>
        <a:p>
          <a:endParaRPr lang="es-CO"/>
        </a:p>
      </dgm:t>
    </dgm:pt>
    <dgm:pt modelId="{3104CD58-F245-4E66-ABD4-8DE0C89812AF}">
      <dgm:prSet/>
      <dgm:spPr/>
      <dgm:t>
        <a:bodyPr/>
        <a:lstStyle/>
        <a:p>
          <a:pPr rtl="0"/>
          <a:r>
            <a:rPr lang="es-CO" dirty="0" smtClean="0"/>
            <a:t>Basado en la técnica de divide y vencerás.</a:t>
          </a:r>
          <a:endParaRPr lang="es-CO" dirty="0"/>
        </a:p>
      </dgm:t>
    </dgm:pt>
    <dgm:pt modelId="{3D126952-F7DE-4914-BF9E-BAC4D0AA37DA}" type="parTrans" cxnId="{34BC105F-D1F3-4E3E-BB66-2362462A9DC8}">
      <dgm:prSet/>
      <dgm:spPr/>
      <dgm:t>
        <a:bodyPr/>
        <a:lstStyle/>
        <a:p>
          <a:endParaRPr lang="es-CO"/>
        </a:p>
      </dgm:t>
    </dgm:pt>
    <dgm:pt modelId="{0C2FB617-A426-4F9D-A9BA-986A15881440}" type="sibTrans" cxnId="{34BC105F-D1F3-4E3E-BB66-2362462A9DC8}">
      <dgm:prSet/>
      <dgm:spPr/>
      <dgm:t>
        <a:bodyPr/>
        <a:lstStyle/>
        <a:p>
          <a:endParaRPr lang="es-CO"/>
        </a:p>
      </dgm:t>
    </dgm:pt>
    <dgm:pt modelId="{C45EADA1-4FD1-4A21-8574-E61FC6D4AF26}">
      <dgm:prSet/>
      <dgm:spPr/>
      <dgm:t>
        <a:bodyPr/>
        <a:lstStyle/>
        <a:p>
          <a:pPr rtl="0"/>
          <a:r>
            <a:rPr lang="es-CO" dirty="0" smtClean="0"/>
            <a:t>Propuesto en 1945 por John Von </a:t>
          </a:r>
          <a:r>
            <a:rPr lang="es-CO" dirty="0" err="1" smtClean="0"/>
            <a:t>Neuman</a:t>
          </a:r>
          <a:endParaRPr lang="es-CO" dirty="0"/>
        </a:p>
      </dgm:t>
    </dgm:pt>
    <dgm:pt modelId="{B436D341-497F-4D3D-A60E-E35805454929}" type="parTrans" cxnId="{6A3456D5-630C-4674-BBD0-EC45C64538F3}">
      <dgm:prSet/>
      <dgm:spPr/>
      <dgm:t>
        <a:bodyPr/>
        <a:lstStyle/>
        <a:p>
          <a:endParaRPr lang="es-CO"/>
        </a:p>
      </dgm:t>
    </dgm:pt>
    <dgm:pt modelId="{B1EB9A2F-F4DF-4CDB-A38A-DD6376419676}" type="sibTrans" cxnId="{6A3456D5-630C-4674-BBD0-EC45C64538F3}">
      <dgm:prSet/>
      <dgm:spPr/>
      <dgm:t>
        <a:bodyPr/>
        <a:lstStyle/>
        <a:p>
          <a:endParaRPr lang="es-CO"/>
        </a:p>
      </dgm:t>
    </dgm:pt>
    <dgm:pt modelId="{4C10AFFC-4BDB-4FD2-8567-2CD19813FBFD}">
      <dgm:prSet/>
      <dgm:spPr/>
      <dgm:t>
        <a:bodyPr/>
        <a:lstStyle/>
        <a:p>
          <a:pPr rtl="0"/>
          <a:r>
            <a:rPr lang="es-CO" dirty="0" smtClean="0"/>
            <a:t>Algoritmo recursivo </a:t>
          </a:r>
          <a:endParaRPr lang="es-CO" dirty="0"/>
        </a:p>
      </dgm:t>
    </dgm:pt>
    <dgm:pt modelId="{D8729CED-D9D0-41AD-95BD-1156509A6E8B}" type="parTrans" cxnId="{D20C21BE-9258-4475-9BD4-78E98C7AA21D}">
      <dgm:prSet/>
      <dgm:spPr/>
      <dgm:t>
        <a:bodyPr/>
        <a:lstStyle/>
        <a:p>
          <a:endParaRPr lang="es-CO"/>
        </a:p>
      </dgm:t>
    </dgm:pt>
    <dgm:pt modelId="{5F2C174E-6F76-4FEF-8868-12359D1C026D}" type="sibTrans" cxnId="{D20C21BE-9258-4475-9BD4-78E98C7AA21D}">
      <dgm:prSet/>
      <dgm:spPr/>
      <dgm:t>
        <a:bodyPr/>
        <a:lstStyle/>
        <a:p>
          <a:endParaRPr lang="es-CO"/>
        </a:p>
      </dgm:t>
    </dgm:pt>
    <dgm:pt modelId="{A835FD98-654B-4B31-A243-E1A5176A61E4}">
      <dgm:prSet/>
      <dgm:spPr/>
      <dgm:t>
        <a:bodyPr/>
        <a:lstStyle/>
        <a:p>
          <a:pPr rtl="0"/>
          <a:r>
            <a:rPr lang="es-CO" dirty="0" smtClean="0"/>
            <a:t>Útil cuando el volumen de los datos es grande</a:t>
          </a:r>
          <a:endParaRPr lang="es-CO" dirty="0"/>
        </a:p>
      </dgm:t>
    </dgm:pt>
    <dgm:pt modelId="{99601DA7-9A95-42D9-9C3C-FC9AF25A72C2}" type="parTrans" cxnId="{6FB4F904-2ADB-4400-8AC0-293AA1AF112E}">
      <dgm:prSet/>
      <dgm:spPr/>
      <dgm:t>
        <a:bodyPr/>
        <a:lstStyle/>
        <a:p>
          <a:endParaRPr lang="es-CO"/>
        </a:p>
      </dgm:t>
    </dgm:pt>
    <dgm:pt modelId="{C1B5B9B0-23AD-4886-A33E-96B70A34B639}" type="sibTrans" cxnId="{6FB4F904-2ADB-4400-8AC0-293AA1AF112E}">
      <dgm:prSet/>
      <dgm:spPr/>
      <dgm:t>
        <a:bodyPr/>
        <a:lstStyle/>
        <a:p>
          <a:endParaRPr lang="es-CO"/>
        </a:p>
      </dgm:t>
    </dgm:pt>
    <dgm:pt modelId="{5AC1BB62-4AF4-41B9-937B-15F8399F63FB}" type="pres">
      <dgm:prSet presAssocID="{2F6A3138-CDEA-4CA9-811E-C7EF29999F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A549A41-2E74-482D-9CA2-A893BA28CDDB}" type="pres">
      <dgm:prSet presAssocID="{3104CD58-F245-4E66-ABD4-8DE0C89812A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1BF8982-4FD2-4B76-925F-E08BCBD1B797}" type="pres">
      <dgm:prSet presAssocID="{0C2FB617-A426-4F9D-A9BA-986A15881440}" presName="sibTrans" presStyleCnt="0"/>
      <dgm:spPr/>
    </dgm:pt>
    <dgm:pt modelId="{64E1E92C-0FCD-4608-B9DE-220B51E7B55D}" type="pres">
      <dgm:prSet presAssocID="{C45EADA1-4FD1-4A21-8574-E61FC6D4AF2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AF5328-ADFE-4A4D-8504-A7708681F84C}" type="pres">
      <dgm:prSet presAssocID="{B1EB9A2F-F4DF-4CDB-A38A-DD6376419676}" presName="sibTrans" presStyleCnt="0"/>
      <dgm:spPr/>
    </dgm:pt>
    <dgm:pt modelId="{6040542B-69B6-4FEF-90F8-EACA6121D46E}" type="pres">
      <dgm:prSet presAssocID="{4C10AFFC-4BDB-4FD2-8567-2CD19813FB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9B02FC-27C5-4671-9CAB-1A14E20E16EE}" type="pres">
      <dgm:prSet presAssocID="{5F2C174E-6F76-4FEF-8868-12359D1C026D}" presName="sibTrans" presStyleCnt="0"/>
      <dgm:spPr/>
    </dgm:pt>
    <dgm:pt modelId="{8D6E4424-D09F-4A01-A117-F1B7C68164A0}" type="pres">
      <dgm:prSet presAssocID="{A835FD98-654B-4B31-A243-E1A5176A61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3FFD2AC-F966-4123-AC30-DDD39EB78BCC}" type="presOf" srcId="{3104CD58-F245-4E66-ABD4-8DE0C89812AF}" destId="{0A549A41-2E74-482D-9CA2-A893BA28CDDB}" srcOrd="0" destOrd="0" presId="urn:microsoft.com/office/officeart/2005/8/layout/default#2"/>
    <dgm:cxn modelId="{D20C21BE-9258-4475-9BD4-78E98C7AA21D}" srcId="{2F6A3138-CDEA-4CA9-811E-C7EF29999FB6}" destId="{4C10AFFC-4BDB-4FD2-8567-2CD19813FBFD}" srcOrd="2" destOrd="0" parTransId="{D8729CED-D9D0-41AD-95BD-1156509A6E8B}" sibTransId="{5F2C174E-6F76-4FEF-8868-12359D1C026D}"/>
    <dgm:cxn modelId="{8BA76103-4A68-4C09-A923-CD56918774B0}" type="presOf" srcId="{C45EADA1-4FD1-4A21-8574-E61FC6D4AF26}" destId="{64E1E92C-0FCD-4608-B9DE-220B51E7B55D}" srcOrd="0" destOrd="0" presId="urn:microsoft.com/office/officeart/2005/8/layout/default#2"/>
    <dgm:cxn modelId="{5B810786-E782-4808-924E-BAC289E91A4C}" type="presOf" srcId="{4C10AFFC-4BDB-4FD2-8567-2CD19813FBFD}" destId="{6040542B-69B6-4FEF-90F8-EACA6121D46E}" srcOrd="0" destOrd="0" presId="urn:microsoft.com/office/officeart/2005/8/layout/default#2"/>
    <dgm:cxn modelId="{8A1708C6-51E3-4715-9AC2-30180DCF057B}" type="presOf" srcId="{A835FD98-654B-4B31-A243-E1A5176A61E4}" destId="{8D6E4424-D09F-4A01-A117-F1B7C68164A0}" srcOrd="0" destOrd="0" presId="urn:microsoft.com/office/officeart/2005/8/layout/default#2"/>
    <dgm:cxn modelId="{34BC105F-D1F3-4E3E-BB66-2362462A9DC8}" srcId="{2F6A3138-CDEA-4CA9-811E-C7EF29999FB6}" destId="{3104CD58-F245-4E66-ABD4-8DE0C89812AF}" srcOrd="0" destOrd="0" parTransId="{3D126952-F7DE-4914-BF9E-BAC4D0AA37DA}" sibTransId="{0C2FB617-A426-4F9D-A9BA-986A15881440}"/>
    <dgm:cxn modelId="{6A3456D5-630C-4674-BBD0-EC45C64538F3}" srcId="{2F6A3138-CDEA-4CA9-811E-C7EF29999FB6}" destId="{C45EADA1-4FD1-4A21-8574-E61FC6D4AF26}" srcOrd="1" destOrd="0" parTransId="{B436D341-497F-4D3D-A60E-E35805454929}" sibTransId="{B1EB9A2F-F4DF-4CDB-A38A-DD6376419676}"/>
    <dgm:cxn modelId="{0A1DDEAF-2827-4C17-B688-6094E8A268CD}" type="presOf" srcId="{2F6A3138-CDEA-4CA9-811E-C7EF29999FB6}" destId="{5AC1BB62-4AF4-41B9-937B-15F8399F63FB}" srcOrd="0" destOrd="0" presId="urn:microsoft.com/office/officeart/2005/8/layout/default#2"/>
    <dgm:cxn modelId="{6FB4F904-2ADB-4400-8AC0-293AA1AF112E}" srcId="{2F6A3138-CDEA-4CA9-811E-C7EF29999FB6}" destId="{A835FD98-654B-4B31-A243-E1A5176A61E4}" srcOrd="3" destOrd="0" parTransId="{99601DA7-9A95-42D9-9C3C-FC9AF25A72C2}" sibTransId="{C1B5B9B0-23AD-4886-A33E-96B70A34B639}"/>
    <dgm:cxn modelId="{71A1142E-F872-4833-AB00-C7DD5B3930C5}" type="presParOf" srcId="{5AC1BB62-4AF4-41B9-937B-15F8399F63FB}" destId="{0A549A41-2E74-482D-9CA2-A893BA28CDDB}" srcOrd="0" destOrd="0" presId="urn:microsoft.com/office/officeart/2005/8/layout/default#2"/>
    <dgm:cxn modelId="{2D827EE8-3E25-42BD-A7EA-273CD21DF404}" type="presParOf" srcId="{5AC1BB62-4AF4-41B9-937B-15F8399F63FB}" destId="{D1BF8982-4FD2-4B76-925F-E08BCBD1B797}" srcOrd="1" destOrd="0" presId="urn:microsoft.com/office/officeart/2005/8/layout/default#2"/>
    <dgm:cxn modelId="{E732B643-52B6-4881-BB79-98CE99B873CD}" type="presParOf" srcId="{5AC1BB62-4AF4-41B9-937B-15F8399F63FB}" destId="{64E1E92C-0FCD-4608-B9DE-220B51E7B55D}" srcOrd="2" destOrd="0" presId="urn:microsoft.com/office/officeart/2005/8/layout/default#2"/>
    <dgm:cxn modelId="{EE60E5B2-C529-423E-8281-D5F67FF907E4}" type="presParOf" srcId="{5AC1BB62-4AF4-41B9-937B-15F8399F63FB}" destId="{C6AF5328-ADFE-4A4D-8504-A7708681F84C}" srcOrd="3" destOrd="0" presId="urn:microsoft.com/office/officeart/2005/8/layout/default#2"/>
    <dgm:cxn modelId="{F02B1788-AC1E-4BF6-89E2-4B5A0AE48393}" type="presParOf" srcId="{5AC1BB62-4AF4-41B9-937B-15F8399F63FB}" destId="{6040542B-69B6-4FEF-90F8-EACA6121D46E}" srcOrd="4" destOrd="0" presId="urn:microsoft.com/office/officeart/2005/8/layout/default#2"/>
    <dgm:cxn modelId="{A067EED3-3704-457D-8D30-E292BF578B0A}" type="presParOf" srcId="{5AC1BB62-4AF4-41B9-937B-15F8399F63FB}" destId="{BB9B02FC-27C5-4671-9CAB-1A14E20E16EE}" srcOrd="5" destOrd="0" presId="urn:microsoft.com/office/officeart/2005/8/layout/default#2"/>
    <dgm:cxn modelId="{59878DF5-9CC6-40B0-A4AC-1E99FB32C3E1}" type="presParOf" srcId="{5AC1BB62-4AF4-41B9-937B-15F8399F63FB}" destId="{8D6E4424-D09F-4A01-A117-F1B7C68164A0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739A1-9CC9-42E8-9196-E2CA7992F01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67DB529-2629-4202-BAB2-3C0CDE0A2F21}">
      <dgm:prSet phldrT="[Texto]"/>
      <dgm:spPr/>
      <dgm:t>
        <a:bodyPr/>
        <a:lstStyle/>
        <a:p>
          <a:r>
            <a:rPr lang="es-CO" dirty="0" smtClean="0"/>
            <a:t>Dividir</a:t>
          </a:r>
          <a:endParaRPr lang="es-CO" dirty="0"/>
        </a:p>
      </dgm:t>
    </dgm:pt>
    <dgm:pt modelId="{A4B01B16-00A6-4B39-8346-7AFFEB115A10}" type="parTrans" cxnId="{1E4F034B-8B77-4A8A-B39D-1DDF5A941DCE}">
      <dgm:prSet/>
      <dgm:spPr/>
      <dgm:t>
        <a:bodyPr/>
        <a:lstStyle/>
        <a:p>
          <a:endParaRPr lang="es-CO"/>
        </a:p>
      </dgm:t>
    </dgm:pt>
    <dgm:pt modelId="{21041700-DADC-4916-B4B1-9ECFB741BED8}" type="sibTrans" cxnId="{1E4F034B-8B77-4A8A-B39D-1DDF5A941DCE}">
      <dgm:prSet/>
      <dgm:spPr/>
      <dgm:t>
        <a:bodyPr/>
        <a:lstStyle/>
        <a:p>
          <a:endParaRPr lang="es-CO"/>
        </a:p>
      </dgm:t>
    </dgm:pt>
    <dgm:pt modelId="{52E42A63-C722-4C78-8A7A-488914C53568}">
      <dgm:prSet phldrT="[Texto]"/>
      <dgm:spPr/>
      <dgm:t>
        <a:bodyPr/>
        <a:lstStyle/>
        <a:p>
          <a:r>
            <a:rPr lang="es-CO" dirty="0" smtClean="0"/>
            <a:t>Ordenar y mezclar</a:t>
          </a:r>
          <a:endParaRPr lang="es-CO" dirty="0"/>
        </a:p>
      </dgm:t>
    </dgm:pt>
    <dgm:pt modelId="{CD4AF72C-8EE1-4610-AC88-C4FFDF578FD7}" type="parTrans" cxnId="{1EF5BE07-1963-416E-9101-A9C4CC646ED2}">
      <dgm:prSet/>
      <dgm:spPr/>
      <dgm:t>
        <a:bodyPr/>
        <a:lstStyle/>
        <a:p>
          <a:endParaRPr lang="es-CO"/>
        </a:p>
      </dgm:t>
    </dgm:pt>
    <dgm:pt modelId="{9785CD91-4C59-43A3-B882-88329E8F95B4}" type="sibTrans" cxnId="{1EF5BE07-1963-416E-9101-A9C4CC646ED2}">
      <dgm:prSet/>
      <dgm:spPr/>
      <dgm:t>
        <a:bodyPr/>
        <a:lstStyle/>
        <a:p>
          <a:endParaRPr lang="es-CO"/>
        </a:p>
      </dgm:t>
    </dgm:pt>
    <dgm:pt modelId="{9699E26D-4EC0-41EC-86ED-D69A7924EB24}" type="pres">
      <dgm:prSet presAssocID="{A94739A1-9CC9-42E8-9196-E2CA7992F01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581B3F5-C30E-4618-9DB7-8AAA96129A76}" type="pres">
      <dgm:prSet presAssocID="{A94739A1-9CC9-42E8-9196-E2CA7992F010}" presName="arrow" presStyleLbl="bgShp" presStyleIdx="0" presStyleCnt="1"/>
      <dgm:spPr/>
    </dgm:pt>
    <dgm:pt modelId="{90B1CDA4-979C-4F47-BF0E-75DED7BE730C}" type="pres">
      <dgm:prSet presAssocID="{A94739A1-9CC9-42E8-9196-E2CA7992F010}" presName="arrowDiagram2" presStyleCnt="0"/>
      <dgm:spPr/>
    </dgm:pt>
    <dgm:pt modelId="{EED0D7FF-9C37-412B-A747-FB2559F01CB5}" type="pres">
      <dgm:prSet presAssocID="{467DB529-2629-4202-BAB2-3C0CDE0A2F21}" presName="bullet2a" presStyleLbl="node1" presStyleIdx="0" presStyleCnt="2"/>
      <dgm:spPr/>
    </dgm:pt>
    <dgm:pt modelId="{B612B56A-BC4C-4FEF-A4EA-DD8ED86AFEE4}" type="pres">
      <dgm:prSet presAssocID="{467DB529-2629-4202-BAB2-3C0CDE0A2F21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C1A49B9-BF6A-4CB6-B538-1A99C5A8058C}" type="pres">
      <dgm:prSet presAssocID="{52E42A63-C722-4C78-8A7A-488914C53568}" presName="bullet2b" presStyleLbl="node1" presStyleIdx="1" presStyleCnt="2"/>
      <dgm:spPr/>
    </dgm:pt>
    <dgm:pt modelId="{6319A850-5C11-4FB4-A091-B3346DF655B6}" type="pres">
      <dgm:prSet presAssocID="{52E42A63-C722-4C78-8A7A-488914C53568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772C9D5-CDF6-40EB-992E-EB59E2A3907B}" type="presOf" srcId="{A94739A1-9CC9-42E8-9196-E2CA7992F010}" destId="{9699E26D-4EC0-41EC-86ED-D69A7924EB24}" srcOrd="0" destOrd="0" presId="urn:microsoft.com/office/officeart/2005/8/layout/arrow2"/>
    <dgm:cxn modelId="{54371C32-594A-48AB-99B7-EE0B94043D34}" type="presOf" srcId="{467DB529-2629-4202-BAB2-3C0CDE0A2F21}" destId="{B612B56A-BC4C-4FEF-A4EA-DD8ED86AFEE4}" srcOrd="0" destOrd="0" presId="urn:microsoft.com/office/officeart/2005/8/layout/arrow2"/>
    <dgm:cxn modelId="{1EF5BE07-1963-416E-9101-A9C4CC646ED2}" srcId="{A94739A1-9CC9-42E8-9196-E2CA7992F010}" destId="{52E42A63-C722-4C78-8A7A-488914C53568}" srcOrd="1" destOrd="0" parTransId="{CD4AF72C-8EE1-4610-AC88-C4FFDF578FD7}" sibTransId="{9785CD91-4C59-43A3-B882-88329E8F95B4}"/>
    <dgm:cxn modelId="{1E4F034B-8B77-4A8A-B39D-1DDF5A941DCE}" srcId="{A94739A1-9CC9-42E8-9196-E2CA7992F010}" destId="{467DB529-2629-4202-BAB2-3C0CDE0A2F21}" srcOrd="0" destOrd="0" parTransId="{A4B01B16-00A6-4B39-8346-7AFFEB115A10}" sibTransId="{21041700-DADC-4916-B4B1-9ECFB741BED8}"/>
    <dgm:cxn modelId="{B488706E-3F03-45C5-A37C-C03D4662CE34}" type="presOf" srcId="{52E42A63-C722-4C78-8A7A-488914C53568}" destId="{6319A850-5C11-4FB4-A091-B3346DF655B6}" srcOrd="0" destOrd="0" presId="urn:microsoft.com/office/officeart/2005/8/layout/arrow2"/>
    <dgm:cxn modelId="{1360C5D4-E81B-498A-8012-0FA63BF18A30}" type="presParOf" srcId="{9699E26D-4EC0-41EC-86ED-D69A7924EB24}" destId="{B581B3F5-C30E-4618-9DB7-8AAA96129A76}" srcOrd="0" destOrd="0" presId="urn:microsoft.com/office/officeart/2005/8/layout/arrow2"/>
    <dgm:cxn modelId="{7982EA69-ACA0-4D0D-BF2E-013CCCB154C3}" type="presParOf" srcId="{9699E26D-4EC0-41EC-86ED-D69A7924EB24}" destId="{90B1CDA4-979C-4F47-BF0E-75DED7BE730C}" srcOrd="1" destOrd="0" presId="urn:microsoft.com/office/officeart/2005/8/layout/arrow2"/>
    <dgm:cxn modelId="{DE258E3E-B446-487B-9A89-D3F5BFE370AF}" type="presParOf" srcId="{90B1CDA4-979C-4F47-BF0E-75DED7BE730C}" destId="{EED0D7FF-9C37-412B-A747-FB2559F01CB5}" srcOrd="0" destOrd="0" presId="urn:microsoft.com/office/officeart/2005/8/layout/arrow2"/>
    <dgm:cxn modelId="{9610EDBA-E6E4-4C41-9FF9-42FBF4BD29A5}" type="presParOf" srcId="{90B1CDA4-979C-4F47-BF0E-75DED7BE730C}" destId="{B612B56A-BC4C-4FEF-A4EA-DD8ED86AFEE4}" srcOrd="1" destOrd="0" presId="urn:microsoft.com/office/officeart/2005/8/layout/arrow2"/>
    <dgm:cxn modelId="{775A82DF-2EC3-4C85-8AE0-92E6CB958A5B}" type="presParOf" srcId="{90B1CDA4-979C-4F47-BF0E-75DED7BE730C}" destId="{FC1A49B9-BF6A-4CB6-B538-1A99C5A8058C}" srcOrd="2" destOrd="0" presId="urn:microsoft.com/office/officeart/2005/8/layout/arrow2"/>
    <dgm:cxn modelId="{9C06A1C8-4972-4751-AB80-824DB60931F2}" type="presParOf" srcId="{90B1CDA4-979C-4F47-BF0E-75DED7BE730C}" destId="{6319A850-5C11-4FB4-A091-B3346DF655B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586F1-745C-4E37-943A-0CE135B46B55}">
      <dsp:nvSpPr>
        <dsp:cNvPr id="0" name=""/>
        <dsp:cNvSpPr/>
      </dsp:nvSpPr>
      <dsp:spPr>
        <a:xfrm>
          <a:off x="1879776" y="1072477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Iterativos</a:t>
          </a:r>
          <a:endParaRPr lang="es-CO" sz="2700" kern="1200" dirty="0"/>
        </a:p>
      </dsp:txBody>
      <dsp:txXfrm>
        <a:off x="1907052" y="1099753"/>
        <a:ext cx="1807967" cy="876707"/>
      </dsp:txXfrm>
    </dsp:sp>
    <dsp:sp modelId="{84393F10-B50C-4828-A6BF-6EE38747B29B}">
      <dsp:nvSpPr>
        <dsp:cNvPr id="0" name=""/>
        <dsp:cNvSpPr/>
      </dsp:nvSpPr>
      <dsp:spPr>
        <a:xfrm rot="18289469">
          <a:off x="3462502" y="986571"/>
          <a:ext cx="13045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4595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082185" y="970018"/>
        <a:ext cx="65229" cy="65229"/>
      </dsp:txXfrm>
    </dsp:sp>
    <dsp:sp modelId="{28E167D9-5946-4531-9E5E-77EE7C8236FB}">
      <dsp:nvSpPr>
        <dsp:cNvPr id="0" name=""/>
        <dsp:cNvSpPr/>
      </dsp:nvSpPr>
      <dsp:spPr>
        <a:xfrm>
          <a:off x="4487303" y="1528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Burbuja</a:t>
          </a:r>
          <a:endParaRPr lang="es-CO" sz="2700" kern="1200" dirty="0"/>
        </a:p>
      </dsp:txBody>
      <dsp:txXfrm>
        <a:off x="4514579" y="28804"/>
        <a:ext cx="1807967" cy="876707"/>
      </dsp:txXfrm>
    </dsp:sp>
    <dsp:sp modelId="{99D7341B-407B-460B-BFC0-156FC85EF0B7}">
      <dsp:nvSpPr>
        <dsp:cNvPr id="0" name=""/>
        <dsp:cNvSpPr/>
      </dsp:nvSpPr>
      <dsp:spPr>
        <a:xfrm>
          <a:off x="3742296" y="1522045"/>
          <a:ext cx="7450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5007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096174" y="1519482"/>
        <a:ext cx="37250" cy="37250"/>
      </dsp:txXfrm>
    </dsp:sp>
    <dsp:sp modelId="{19AD358A-A167-4880-A9B3-FE7420D60114}">
      <dsp:nvSpPr>
        <dsp:cNvPr id="0" name=""/>
        <dsp:cNvSpPr/>
      </dsp:nvSpPr>
      <dsp:spPr>
        <a:xfrm>
          <a:off x="4487303" y="1072477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Selección</a:t>
          </a:r>
          <a:endParaRPr lang="es-CO" sz="2700" kern="1200" dirty="0"/>
        </a:p>
      </dsp:txBody>
      <dsp:txXfrm>
        <a:off x="4514579" y="1099753"/>
        <a:ext cx="1807967" cy="876707"/>
      </dsp:txXfrm>
    </dsp:sp>
    <dsp:sp modelId="{C313F2DB-2B31-45C4-84C6-0593FCC74C05}">
      <dsp:nvSpPr>
        <dsp:cNvPr id="0" name=""/>
        <dsp:cNvSpPr/>
      </dsp:nvSpPr>
      <dsp:spPr>
        <a:xfrm rot="3310531">
          <a:off x="3462502" y="2057520"/>
          <a:ext cx="13045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4595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082185" y="2040967"/>
        <a:ext cx="65229" cy="65229"/>
      </dsp:txXfrm>
    </dsp:sp>
    <dsp:sp modelId="{E7642EC7-CE8C-4F25-93A9-B39E8FD3746D}">
      <dsp:nvSpPr>
        <dsp:cNvPr id="0" name=""/>
        <dsp:cNvSpPr/>
      </dsp:nvSpPr>
      <dsp:spPr>
        <a:xfrm>
          <a:off x="4487303" y="2143426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Inserción</a:t>
          </a:r>
          <a:endParaRPr lang="es-CO" sz="2700" kern="1200" dirty="0"/>
        </a:p>
      </dsp:txBody>
      <dsp:txXfrm>
        <a:off x="4514579" y="2170702"/>
        <a:ext cx="1807967" cy="876707"/>
      </dsp:txXfrm>
    </dsp:sp>
    <dsp:sp modelId="{44B7C1D2-8C29-4E56-84A4-E4741588D744}">
      <dsp:nvSpPr>
        <dsp:cNvPr id="0" name=""/>
        <dsp:cNvSpPr/>
      </dsp:nvSpPr>
      <dsp:spPr>
        <a:xfrm>
          <a:off x="1879776" y="3749849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Recursivos</a:t>
          </a:r>
          <a:endParaRPr lang="es-CO" sz="2700" kern="1200" dirty="0"/>
        </a:p>
      </dsp:txBody>
      <dsp:txXfrm>
        <a:off x="1907052" y="3777125"/>
        <a:ext cx="1807967" cy="876707"/>
      </dsp:txXfrm>
    </dsp:sp>
    <dsp:sp modelId="{38330EC9-5FB6-4286-8F8B-193F62CD4B62}">
      <dsp:nvSpPr>
        <dsp:cNvPr id="0" name=""/>
        <dsp:cNvSpPr/>
      </dsp:nvSpPr>
      <dsp:spPr>
        <a:xfrm rot="19457599">
          <a:off x="3656059" y="3931680"/>
          <a:ext cx="9174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48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091862" y="3924805"/>
        <a:ext cx="45874" cy="45874"/>
      </dsp:txXfrm>
    </dsp:sp>
    <dsp:sp modelId="{83F1394D-48A0-43B7-95BD-5A99108F52B7}">
      <dsp:nvSpPr>
        <dsp:cNvPr id="0" name=""/>
        <dsp:cNvSpPr/>
      </dsp:nvSpPr>
      <dsp:spPr>
        <a:xfrm>
          <a:off x="4487303" y="3214375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err="1" smtClean="0"/>
            <a:t>QuickSort</a:t>
          </a:r>
          <a:endParaRPr lang="es-CO" sz="2700" kern="1200" dirty="0"/>
        </a:p>
      </dsp:txBody>
      <dsp:txXfrm>
        <a:off x="4514579" y="3241651"/>
        <a:ext cx="1807967" cy="876707"/>
      </dsp:txXfrm>
    </dsp:sp>
    <dsp:sp modelId="{CB2BEF2E-9226-4090-B018-E7E5FB4408C0}">
      <dsp:nvSpPr>
        <dsp:cNvPr id="0" name=""/>
        <dsp:cNvSpPr/>
      </dsp:nvSpPr>
      <dsp:spPr>
        <a:xfrm rot="2142401">
          <a:off x="3656059" y="4467155"/>
          <a:ext cx="9174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48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091862" y="4460280"/>
        <a:ext cx="45874" cy="45874"/>
      </dsp:txXfrm>
    </dsp:sp>
    <dsp:sp modelId="{88348112-A68E-461E-8D40-1F97465C00BB}">
      <dsp:nvSpPr>
        <dsp:cNvPr id="0" name=""/>
        <dsp:cNvSpPr/>
      </dsp:nvSpPr>
      <dsp:spPr>
        <a:xfrm>
          <a:off x="4487303" y="4285324"/>
          <a:ext cx="1862519" cy="93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err="1" smtClean="0"/>
            <a:t>MergeSort</a:t>
          </a:r>
          <a:endParaRPr lang="es-CO" sz="2700" kern="1200" dirty="0"/>
        </a:p>
      </dsp:txBody>
      <dsp:txXfrm>
        <a:off x="4514579" y="4312600"/>
        <a:ext cx="1807967" cy="876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9A41-2E74-482D-9CA2-A893BA28CDDB}">
      <dsp:nvSpPr>
        <dsp:cNvPr id="0" name=""/>
        <dsp:cNvSpPr/>
      </dsp:nvSpPr>
      <dsp:spPr>
        <a:xfrm>
          <a:off x="1004" y="98090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Basado en la técnica de divide y vencerás.</a:t>
          </a:r>
          <a:endParaRPr lang="es-CO" sz="3600" kern="1200" dirty="0"/>
        </a:p>
      </dsp:txBody>
      <dsp:txXfrm>
        <a:off x="1004" y="98090"/>
        <a:ext cx="3917900" cy="2350740"/>
      </dsp:txXfrm>
    </dsp:sp>
    <dsp:sp modelId="{64E1E92C-0FCD-4608-B9DE-220B51E7B55D}">
      <dsp:nvSpPr>
        <dsp:cNvPr id="0" name=""/>
        <dsp:cNvSpPr/>
      </dsp:nvSpPr>
      <dsp:spPr>
        <a:xfrm>
          <a:off x="4310695" y="98090"/>
          <a:ext cx="3917900" cy="2350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Propuesto en 1945 por John Von </a:t>
          </a:r>
          <a:r>
            <a:rPr lang="es-CO" sz="3600" kern="1200" dirty="0" err="1" smtClean="0"/>
            <a:t>Neuman</a:t>
          </a:r>
          <a:endParaRPr lang="es-CO" sz="3600" kern="1200" dirty="0"/>
        </a:p>
      </dsp:txBody>
      <dsp:txXfrm>
        <a:off x="4310695" y="98090"/>
        <a:ext cx="3917900" cy="2350740"/>
      </dsp:txXfrm>
    </dsp:sp>
    <dsp:sp modelId="{6040542B-69B6-4FEF-90F8-EACA6121D46E}">
      <dsp:nvSpPr>
        <dsp:cNvPr id="0" name=""/>
        <dsp:cNvSpPr/>
      </dsp:nvSpPr>
      <dsp:spPr>
        <a:xfrm>
          <a:off x="1004" y="2840620"/>
          <a:ext cx="3917900" cy="23507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Algoritmo recursivo </a:t>
          </a:r>
          <a:endParaRPr lang="es-CO" sz="3600" kern="1200" dirty="0"/>
        </a:p>
      </dsp:txBody>
      <dsp:txXfrm>
        <a:off x="1004" y="2840620"/>
        <a:ext cx="3917900" cy="2350740"/>
      </dsp:txXfrm>
    </dsp:sp>
    <dsp:sp modelId="{8D6E4424-D09F-4A01-A117-F1B7C68164A0}">
      <dsp:nvSpPr>
        <dsp:cNvPr id="0" name=""/>
        <dsp:cNvSpPr/>
      </dsp:nvSpPr>
      <dsp:spPr>
        <a:xfrm>
          <a:off x="4310695" y="2840620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5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Útil cuando el volumen de los datos es grande</a:t>
          </a:r>
          <a:endParaRPr lang="es-CO" sz="3600" kern="1200" dirty="0"/>
        </a:p>
      </dsp:txBody>
      <dsp:txXfrm>
        <a:off x="4310695" y="2840620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B3F5-C30E-4618-9DB7-8AAA96129A76}">
      <dsp:nvSpPr>
        <dsp:cNvPr id="0" name=""/>
        <dsp:cNvSpPr/>
      </dsp:nvSpPr>
      <dsp:spPr>
        <a:xfrm>
          <a:off x="0" y="73024"/>
          <a:ext cx="8229600" cy="51435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D7FF-9C37-412B-A747-FB2559F01CB5}">
      <dsp:nvSpPr>
        <dsp:cNvPr id="0" name=""/>
        <dsp:cNvSpPr/>
      </dsp:nvSpPr>
      <dsp:spPr>
        <a:xfrm>
          <a:off x="1913382" y="2876232"/>
          <a:ext cx="288036" cy="288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B56A-BC4C-4FEF-A4EA-DD8ED86AFEE4}">
      <dsp:nvSpPr>
        <dsp:cNvPr id="0" name=""/>
        <dsp:cNvSpPr/>
      </dsp:nvSpPr>
      <dsp:spPr>
        <a:xfrm>
          <a:off x="2057400" y="3020250"/>
          <a:ext cx="2674620" cy="219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24" tIns="0" rIns="0" bIns="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600" kern="1200" dirty="0" smtClean="0"/>
            <a:t>Dividir</a:t>
          </a:r>
          <a:endParaRPr lang="es-CO" sz="4600" kern="1200" dirty="0"/>
        </a:p>
      </dsp:txBody>
      <dsp:txXfrm>
        <a:off x="2057400" y="3020250"/>
        <a:ext cx="2674620" cy="2196274"/>
      </dsp:txXfrm>
    </dsp:sp>
    <dsp:sp modelId="{FC1A49B9-BF6A-4CB6-B538-1A99C5A8058C}">
      <dsp:nvSpPr>
        <dsp:cNvPr id="0" name=""/>
        <dsp:cNvSpPr/>
      </dsp:nvSpPr>
      <dsp:spPr>
        <a:xfrm>
          <a:off x="4567428" y="1564639"/>
          <a:ext cx="493776" cy="493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9A850-5C11-4FB4-A091-B3346DF655B6}">
      <dsp:nvSpPr>
        <dsp:cNvPr id="0" name=""/>
        <dsp:cNvSpPr/>
      </dsp:nvSpPr>
      <dsp:spPr>
        <a:xfrm>
          <a:off x="4814316" y="1811528"/>
          <a:ext cx="2674620" cy="340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642" tIns="0" rIns="0" bIns="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600" kern="1200" dirty="0" smtClean="0"/>
            <a:t>Ordenar y mezclar</a:t>
          </a:r>
          <a:endParaRPr lang="es-CO" sz="4600" kern="1200" dirty="0"/>
        </a:p>
      </dsp:txBody>
      <dsp:txXfrm>
        <a:off x="4814316" y="1811528"/>
        <a:ext cx="2674620" cy="3404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 smtClean="0"/>
              <a:t>de título del </a:t>
            </a:r>
            <a:r>
              <a:rPr lang="es-ES" dirty="0" err="1" smtClean="0"/>
              <a:t>patrónHaga</a:t>
            </a:r>
            <a:r>
              <a:rPr lang="es-ES" dirty="0" smtClean="0"/>
              <a:t> clic para modificar el estilo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03/11/2015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 smtClean="0"/>
              <a:t>Laboratorio de programación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 smtClean="0"/>
              <a:t>Luisa Fernanda Rincón Pérez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75656" y="4221088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2015-</a:t>
            </a:r>
            <a:r>
              <a:rPr kumimoji="0" lang="x-non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sub-</a:t>
            </a:r>
            <a:r>
              <a:rPr lang="es-CO" dirty="0" err="1" smtClean="0"/>
              <a:t>indice</a:t>
            </a:r>
            <a:r>
              <a:rPr lang="es-CO" dirty="0" smtClean="0"/>
              <a:t> más externo sólo se usa para controlar cuántas veces debe realizarse el ciclo porque el ordenamiento se lleva a cabo con el subíndice más interno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Resumiendo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29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971600" y="2708920"/>
            <a:ext cx="4752528" cy="1470025"/>
          </a:xfrm>
        </p:spPr>
        <p:txBody>
          <a:bodyPr/>
          <a:lstStyle/>
          <a:p>
            <a:r>
              <a:rPr lang="es-CO" b="1" dirty="0" smtClean="0"/>
              <a:t>Ordenamiento de selección</a:t>
            </a:r>
            <a:endParaRPr lang="es-CO" b="1" dirty="0"/>
          </a:p>
        </p:txBody>
      </p:sp>
      <p:pic>
        <p:nvPicPr>
          <p:cNvPr id="2050" name="Picture 2" descr="http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2" y="1268759"/>
            <a:ext cx="1323608" cy="49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Ordenamiento por selección</a:t>
            </a:r>
            <a:endParaRPr lang="es-CO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344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7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 por selección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2987824" y="6462628"/>
            <a:ext cx="427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http://en.wikipedia.org/wiki/Selection_sort</a:t>
            </a:r>
            <a:endParaRPr lang="es-CO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915816" y="1196752"/>
            <a:ext cx="6059016" cy="432048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O" dirty="0" smtClean="0"/>
              <a:t>Busca el mínimo elemento entre una posición </a:t>
            </a:r>
            <a:r>
              <a:rPr lang="es-CO" i="1" dirty="0" smtClean="0"/>
              <a:t>i</a:t>
            </a:r>
            <a:r>
              <a:rPr lang="es-CO" dirty="0" smtClean="0"/>
              <a:t> y el resto del elementos del arreglo, luego intercambia el mínimo con el elemento de la posición </a:t>
            </a:r>
            <a:r>
              <a:rPr lang="es-CO" i="1" dirty="0" smtClean="0"/>
              <a:t>i</a:t>
            </a:r>
            <a:endParaRPr lang="es-CO" dirty="0" smtClean="0"/>
          </a:p>
          <a:p>
            <a:pPr algn="just">
              <a:buNone/>
            </a:pP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de </a:t>
            </a:r>
            <a:r>
              <a:rPr lang="en-US" dirty="0" err="1" smtClean="0"/>
              <a:t>intercambio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burbuja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No </a:t>
            </a:r>
            <a:r>
              <a:rPr lang="en-US" dirty="0" err="1" smtClean="0"/>
              <a:t>mejora</a:t>
            </a:r>
            <a:r>
              <a:rPr lang="en-US" dirty="0" smtClean="0"/>
              <a:t> el </a:t>
            </a:r>
            <a:r>
              <a:rPr lang="en-US" dirty="0" err="1" smtClean="0"/>
              <a:t>rendimiento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s-CO" dirty="0" err="1" smtClean="0"/>
              <a:t>án</a:t>
            </a:r>
            <a:r>
              <a:rPr lang="es-CO" dirty="0" smtClean="0"/>
              <a:t> ordenados o parcialmente ordenados</a:t>
            </a:r>
          </a:p>
          <a:p>
            <a:pPr algn="just">
              <a:buNone/>
            </a:pPr>
            <a:r>
              <a:rPr lang="es-CO" dirty="0" smtClean="0"/>
              <a:t>Complejidad en el peor caso n </a:t>
            </a:r>
            <a:r>
              <a:rPr lang="es-CO" dirty="0" smtClean="0">
                <a:latin typeface="Calibri"/>
              </a:rPr>
              <a:t>˄ </a:t>
            </a:r>
            <a:r>
              <a:rPr lang="en-US" dirty="0" smtClean="0"/>
              <a:t>2</a:t>
            </a:r>
            <a:endParaRPr lang="es-CO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808" y="760993"/>
            <a:ext cx="2304256" cy="540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29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Operación ordenamiento por selección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0" y="836712"/>
            <a:ext cx="68294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3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Ordenamiento por inserción</a:t>
            </a:r>
            <a:endParaRPr lang="es-CO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9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 descr="http://upload.wikimedia.org/wikipedia/commons/thumb/0/0f/Insertion-sort-example-300px.gif/250px-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416824" cy="44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 por inserción</a:t>
            </a:r>
            <a:endParaRPr lang="es-CO" dirty="0"/>
          </a:p>
        </p:txBody>
      </p:sp>
      <p:pic>
        <p:nvPicPr>
          <p:cNvPr id="1028" name="Picture 4" descr="File:Insertion-sort-example-300px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800866" cy="511256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3851920" y="6488668"/>
            <a:ext cx="4250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http://en.wikipedia.org/wiki/Insertion_sort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405448" y="1124744"/>
            <a:ext cx="8496944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s-CO" dirty="0" smtClean="0"/>
              <a:t>Se examinan los predecesores del elemento y se insertan en el lugar correcto de acuerdo a la posición que le corresponda en el arreglo. </a:t>
            </a:r>
          </a:p>
          <a:p>
            <a:pPr algn="ctr">
              <a:buFont typeface="Arial" pitchFamily="34" charset="0"/>
              <a:buChar char="•"/>
            </a:pPr>
            <a:r>
              <a:rPr lang="es-CO" dirty="0" smtClean="0"/>
              <a:t>Divide el arreglo en dos. Una parte ordena y otra parte desordenada.</a:t>
            </a:r>
          </a:p>
          <a:p>
            <a:pPr algn="ctr">
              <a:buFont typeface="Arial" pitchFamily="34" charset="0"/>
              <a:buChar char="•"/>
            </a:pPr>
            <a:r>
              <a:rPr lang="es-CO" dirty="0" smtClean="0"/>
              <a:t>Desplaza hacia la derecha los elementos que necesite para ubicar los elementos en la posición correcta</a:t>
            </a:r>
            <a:endParaRPr lang="es-CO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27220"/>
            <a:ext cx="6408712" cy="199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9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Operación algoritmo de inserción</a:t>
            </a:r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40773" cy="47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Completar V2 algoritmo inserción</a:t>
            </a:r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22208" cy="45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9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algoritmos de ordenamiento existen? </a:t>
            </a:r>
          </a:p>
        </p:txBody>
      </p:sp>
    </p:spTree>
    <p:extLst>
      <p:ext uri="{BB962C8B-B14F-4D97-AF65-F5344CB8AC3E}">
        <p14:creationId xmlns:p14="http://schemas.microsoft.com/office/powerpoint/2010/main" val="3428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¿Cuál algoritmo ordena el arreglo de prueba en menos intercambios?</a:t>
            </a:r>
            <a:endParaRPr lang="es-CO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7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Merge sort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712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1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Partes del merge sort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613"/>
          <a:ext cx="8229600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0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funciona el </a:t>
            </a:r>
            <a:r>
              <a:rPr lang="es-CO" dirty="0" err="1" smtClean="0"/>
              <a:t>merge</a:t>
            </a:r>
            <a:r>
              <a:rPr lang="es-CO" dirty="0" smtClean="0"/>
              <a:t> </a:t>
            </a:r>
            <a:r>
              <a:rPr lang="es-CO" dirty="0" err="1" smtClean="0"/>
              <a:t>sort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1026" name="Picture 2" descr="http://upload.wikimedia.org/wikipedia/commons/c/cc/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886800" cy="53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Merge sort</a:t>
            </a:r>
          </a:p>
        </p:txBody>
      </p:sp>
      <p:pic>
        <p:nvPicPr>
          <p:cNvPr id="8195" name="Picture 2" descr="http://2.bp.blogspot.com/-Flg0GtUv-bQ/Ti7uI2buZMI/AAAAAAAABFA/JQP0SMyD0ho/s400/Merge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3" y="980728"/>
            <a:ext cx="5688013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Características merge sort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just"/>
            <a:r>
              <a:rPr lang="es-CO" altLang="es-CO" dirty="0" smtClean="0"/>
              <a:t>Se necesitan </a:t>
            </a:r>
            <a:r>
              <a:rPr lang="es-CO" altLang="es-CO" b="1" dirty="0" smtClean="0">
                <a:solidFill>
                  <a:schemeClr val="accent2">
                    <a:lumMod val="75000"/>
                  </a:schemeClr>
                </a:solidFill>
              </a:rPr>
              <a:t>menos pasos </a:t>
            </a:r>
            <a:r>
              <a:rPr lang="es-CO" altLang="es-CO" dirty="0" smtClean="0"/>
              <a:t>para ordenar una </a:t>
            </a:r>
            <a:r>
              <a:rPr lang="es-CO" altLang="es-CO" dirty="0" smtClean="0">
                <a:solidFill>
                  <a:srgbClr val="00B050"/>
                </a:solidFill>
              </a:rPr>
              <a:t>lista pequeña </a:t>
            </a:r>
            <a:r>
              <a:rPr lang="es-CO" altLang="es-CO" dirty="0" smtClean="0"/>
              <a:t>que para ordenar una </a:t>
            </a:r>
            <a:r>
              <a:rPr lang="es-CO" altLang="es-CO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lista grande</a:t>
            </a:r>
          </a:p>
          <a:p>
            <a:pPr algn="just"/>
            <a:r>
              <a:rPr lang="es-CO" altLang="es-CO" dirty="0" smtClean="0"/>
              <a:t>Se necesitan </a:t>
            </a:r>
            <a:r>
              <a:rPr lang="es-CO" altLang="es-CO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menos pasos </a:t>
            </a:r>
            <a:r>
              <a:rPr lang="es-CO" altLang="es-CO" dirty="0" smtClean="0"/>
              <a:t>para ordenar una lista a partir de dos listas también ordenadas, que para ordenar a partir de listas desordenadas</a:t>
            </a:r>
          </a:p>
        </p:txBody>
      </p:sp>
    </p:spTree>
    <p:extLst>
      <p:ext uri="{BB962C8B-B14F-4D97-AF65-F5344CB8AC3E}">
        <p14:creationId xmlns:p14="http://schemas.microsoft.com/office/powerpoint/2010/main" val="9644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Código de merge sort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1075"/>
            <a:ext cx="89630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42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1152128" cy="66693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/>
          <a:lstStyle/>
          <a:p>
            <a:pPr fontAlgn="auto">
              <a:spcAft>
                <a:spcPts val="0"/>
              </a:spcAft>
              <a:defRPr/>
            </a:pPr>
            <a:r>
              <a:rPr lang="es-CO" sz="4000" dirty="0" err="1" smtClean="0"/>
              <a:t>Merge</a:t>
            </a:r>
            <a:endParaRPr lang="es-CO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-26988"/>
            <a:ext cx="7164388" cy="6762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¿Qué es el quick sort?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2447925"/>
          </a:xfrm>
        </p:spPr>
        <p:txBody>
          <a:bodyPr rtlCol="0">
            <a:normAutofit fontScale="92500" lnSpcReduction="200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CO" dirty="0" smtClean="0"/>
              <a:t>Es un algoritmo de ordenamiento basado en la estrategia de divide  y vencerás. El espacio de ordenamiento se divide recursivamente y se obtiene siempre un pivote, un elemento de inicio y un elemento de fin. Complejidad n log2 n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971550" y="3500438"/>
            <a:ext cx="7921625" cy="21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800" dirty="0"/>
              <a:t>La idea es que los elementos menores queden a la izquierda y los mayores o iguales queden a la </a:t>
            </a:r>
            <a:r>
              <a:rPr lang="es-CO" sz="2800" dirty="0" smtClean="0"/>
              <a:t>derecha de un pivote que se ordena luego en la posición correcta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4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funciona?</a:t>
            </a:r>
            <a:endParaRPr lang="es-CO" dirty="0"/>
          </a:p>
        </p:txBody>
      </p:sp>
      <p:pic>
        <p:nvPicPr>
          <p:cNvPr id="12290" name="Picture 2" descr="http://upload.wikimedia.org/wikipedia/commons/6/6a/Sorting_quicksort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68934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2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operación es básica en ordenamientos?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6" y="1340769"/>
            <a:ext cx="8466776" cy="290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3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Recorrer la lista simultáneamente con i y j: por la izquierda con i (desde el primer elemento), y por la derecha con j (desde el último elemento).</a:t>
            </a:r>
          </a:p>
          <a:p>
            <a:r>
              <a:rPr lang="es-CO" dirty="0"/>
              <a:t>Cuando lista[i] sea </a:t>
            </a:r>
            <a:r>
              <a:rPr lang="es-CO" b="1" dirty="0"/>
              <a:t>mayor</a:t>
            </a:r>
            <a:r>
              <a:rPr lang="es-CO" dirty="0"/>
              <a:t> que el pivote y lista[j] sea </a:t>
            </a:r>
            <a:r>
              <a:rPr lang="es-CO" b="1" dirty="0"/>
              <a:t>menor</a:t>
            </a:r>
            <a:r>
              <a:rPr lang="es-CO" dirty="0"/>
              <a:t>, se intercambian los elementos en esas posiciones.</a:t>
            </a:r>
          </a:p>
          <a:p>
            <a:r>
              <a:rPr lang="es-CO" dirty="0"/>
              <a:t>Repetir esto hasta que </a:t>
            </a:r>
            <a:r>
              <a:rPr lang="es-CO" b="1" u="sng" dirty="0"/>
              <a:t>se crucen </a:t>
            </a:r>
            <a:r>
              <a:rPr lang="es-CO" dirty="0"/>
              <a:t>los índices.</a:t>
            </a:r>
          </a:p>
          <a:p>
            <a:r>
              <a:rPr lang="es-CO" b="1" u="sng" dirty="0"/>
              <a:t>El punto </a:t>
            </a:r>
            <a:r>
              <a:rPr lang="es-CO" dirty="0"/>
              <a:t>en que </a:t>
            </a:r>
            <a:r>
              <a:rPr lang="es-CO" b="1" u="sng" dirty="0"/>
              <a:t>se cruzan los índices </a:t>
            </a:r>
            <a:r>
              <a:rPr lang="es-CO" dirty="0"/>
              <a:t>es la posición adecuada para colocar el pivote, porque sabemos que a un lado los elementos son todos menores y al otro son todos mayores (o habrían sido intercambiados).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¿Cuál es la idea básica 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9689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25"/>
          </a:xfrm>
        </p:spPr>
        <p:txBody>
          <a:bodyPr/>
          <a:lstStyle/>
          <a:p>
            <a:r>
              <a:rPr lang="es-CO" altLang="es-CO" smtClean="0"/>
              <a:t>Código general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1" y="1124744"/>
            <a:ext cx="860673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http://sorting.at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Revisa cada elemento de la lista con el </a:t>
            </a:r>
            <a:r>
              <a:rPr lang="es-CO" dirty="0" smtClean="0"/>
              <a:t>siguiente</a:t>
            </a:r>
            <a:r>
              <a:rPr lang="es-CO" dirty="0"/>
              <a:t>. Intercambia los elementos si </a:t>
            </a:r>
            <a:r>
              <a:rPr lang="es-CO" dirty="0" smtClean="0"/>
              <a:t>están en </a:t>
            </a:r>
            <a:r>
              <a:rPr lang="es-CO" dirty="0"/>
              <a:t>el orden equivocado.</a:t>
            </a:r>
          </a:p>
          <a:p>
            <a:r>
              <a:rPr lang="es-CO" dirty="0" smtClean="0"/>
              <a:t>Requiere </a:t>
            </a:r>
            <a:r>
              <a:rPr lang="es-CO" dirty="0"/>
              <a:t>recorrer toda la lista varias veces</a:t>
            </a:r>
          </a:p>
          <a:p>
            <a:r>
              <a:rPr lang="es-CO" dirty="0" smtClean="0"/>
              <a:t>Ineficiente </a:t>
            </a:r>
            <a:r>
              <a:rPr lang="es-CO" dirty="0"/>
              <a:t>para ordenar muchos elementos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hace el algoritmo Burbuja?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94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funciona el algoritmo burbuja?</a:t>
            </a:r>
            <a:endParaRPr lang="es-CO" dirty="0"/>
          </a:p>
        </p:txBody>
      </p:sp>
      <p:pic>
        <p:nvPicPr>
          <p:cNvPr id="1026" name="Picture 2" descr="http://upload.wikimedia.org/wikipedia/commons/thumb/c/c8/Bubble-sort-example-300px.gif/250px-Bubbl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544616" cy="33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 smtClean="0"/>
              <a:t>¿Cuáles son las características del algoritmo?</a:t>
            </a:r>
            <a:endParaRPr lang="es-CO" sz="2800" dirty="0"/>
          </a:p>
        </p:txBody>
      </p:sp>
      <p:sp>
        <p:nvSpPr>
          <p:cNvPr id="4" name="3 Rectángulo"/>
          <p:cNvSpPr/>
          <p:nvPr/>
        </p:nvSpPr>
        <p:spPr>
          <a:xfrm>
            <a:off x="899592" y="126876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dirty="0"/>
              <a:t>El número de repeticiones solo </a:t>
            </a:r>
          </a:p>
          <a:p>
            <a:r>
              <a:rPr lang="es-CO" sz="3200" dirty="0"/>
              <a:t>depende de </a:t>
            </a:r>
            <a:r>
              <a:rPr lang="es-CO" sz="3200" dirty="0" err="1"/>
              <a:t>size</a:t>
            </a:r>
            <a:r>
              <a:rPr lang="es-CO" sz="3200" dirty="0"/>
              <a:t> y no del orden </a:t>
            </a:r>
          </a:p>
          <a:p>
            <a:r>
              <a:rPr lang="es-CO" sz="3200" dirty="0"/>
              <a:t>de los términos.</a:t>
            </a:r>
          </a:p>
        </p:txBody>
      </p:sp>
    </p:spTree>
    <p:extLst>
      <p:ext uri="{BB962C8B-B14F-4D97-AF65-F5344CB8AC3E}">
        <p14:creationId xmlns:p14="http://schemas.microsoft.com/office/powerpoint/2010/main" val="9813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Operación ordenar burbuja ascendente</a:t>
            </a:r>
            <a:endParaRPr lang="es-CO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6584"/>
            <a:ext cx="892758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¿Cómo controlar iteraciones innecesarias?</a:t>
            </a:r>
            <a:endParaRPr lang="es-CO" b="1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 smtClean="0"/>
              <a:t>Agregar una bandera que cambie cuando  el arreglo no está ordenado y se mantenga igual si el arreglo si está ordenado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80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Ordenar burbuja con bandera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906" y="762000"/>
            <a:ext cx="9696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1666</TotalTime>
  <Words>563</Words>
  <Application>Microsoft Office PowerPoint</Application>
  <PresentationFormat>Presentación en pantalla (4:3)</PresentationFormat>
  <Paragraphs>71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Cursos2014-2</vt:lpstr>
      <vt:lpstr>Laboratorio de programación</vt:lpstr>
      <vt:lpstr>¿Qué algoritmos de ordenamiento existen? </vt:lpstr>
      <vt:lpstr>¿Qué operación es básica en ordenamientos?</vt:lpstr>
      <vt:lpstr>¿Qué hace el algoritmo Burbuja?</vt:lpstr>
      <vt:lpstr>¿Cómo funciona el algoritmo burbuja?</vt:lpstr>
      <vt:lpstr>¿Cuáles son las características del algoritmo?</vt:lpstr>
      <vt:lpstr>Operación ordenar burbuja ascendente</vt:lpstr>
      <vt:lpstr>¿Cómo controlar iteraciones innecesarias?</vt:lpstr>
      <vt:lpstr>Ordenar burbuja con bandera</vt:lpstr>
      <vt:lpstr>Resumiendo</vt:lpstr>
      <vt:lpstr>Ordenamiento de selección</vt:lpstr>
      <vt:lpstr>Ordenamiento por selección</vt:lpstr>
      <vt:lpstr>Algoritmo por selección</vt:lpstr>
      <vt:lpstr>Operación ordenamiento por selección</vt:lpstr>
      <vt:lpstr>Ordenamiento por inserción</vt:lpstr>
      <vt:lpstr>Presentación de PowerPoint</vt:lpstr>
      <vt:lpstr>Algoritmo por inserción</vt:lpstr>
      <vt:lpstr>Operación algoritmo de inserción</vt:lpstr>
      <vt:lpstr>Completar V2 algoritmo inserción</vt:lpstr>
      <vt:lpstr>¿Cuál algoritmo ordena el arreglo de prueba en menos intercambios?</vt:lpstr>
      <vt:lpstr>Merge sort</vt:lpstr>
      <vt:lpstr>Partes del merge sort</vt:lpstr>
      <vt:lpstr>¿Cómo funciona el merge sort?</vt:lpstr>
      <vt:lpstr>Merge sort</vt:lpstr>
      <vt:lpstr>Características merge sort</vt:lpstr>
      <vt:lpstr>Código de merge sort</vt:lpstr>
      <vt:lpstr>Merge</vt:lpstr>
      <vt:lpstr>¿Qué es el quick sort?</vt:lpstr>
      <vt:lpstr>¿Cómo funciona?</vt:lpstr>
      <vt:lpstr>¿Cuál es la idea básica ?</vt:lpstr>
      <vt:lpstr>Código general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Rincón Pérez</cp:lastModifiedBy>
  <cp:revision>197</cp:revision>
  <dcterms:created xsi:type="dcterms:W3CDTF">2015-01-26T00:13:37Z</dcterms:created>
  <dcterms:modified xsi:type="dcterms:W3CDTF">2015-11-03T22:07:21Z</dcterms:modified>
</cp:coreProperties>
</file>