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5" r:id="rId2"/>
    <p:sldId id="380" r:id="rId3"/>
    <p:sldId id="375" r:id="rId4"/>
    <p:sldId id="376" r:id="rId5"/>
    <p:sldId id="377" r:id="rId6"/>
    <p:sldId id="378" r:id="rId7"/>
    <p:sldId id="379" r:id="rId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74" autoAdjust="0"/>
    <p:restoredTop sz="68043" autoAdjust="0"/>
  </p:normalViewPr>
  <p:slideViewPr>
    <p:cSldViewPr>
      <p:cViewPr varScale="1">
        <p:scale>
          <a:sx n="45" d="100"/>
          <a:sy n="45" d="100"/>
        </p:scale>
        <p:origin x="468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14/03/2020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de título del </a:t>
            </a:r>
            <a:r>
              <a:rPr lang="es-ES" dirty="0" err="1"/>
              <a:t>patrónHaga</a:t>
            </a:r>
            <a:r>
              <a:rPr lang="es-ES" dirty="0"/>
              <a:t> clic para modificar el estilo </a:t>
            </a:r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492896"/>
            <a:ext cx="7772400" cy="1470025"/>
          </a:xfrm>
        </p:spPr>
        <p:txBody>
          <a:bodyPr/>
          <a:lstStyle/>
          <a:p>
            <a:r>
              <a:rPr lang="es-CO" b="1" dirty="0"/>
              <a:t>Introducción a la programación</a:t>
            </a:r>
          </a:p>
        </p:txBody>
      </p:sp>
    </p:spTree>
    <p:extLst>
      <p:ext uri="{BB962C8B-B14F-4D97-AF65-F5344CB8AC3E}">
        <p14:creationId xmlns:p14="http://schemas.microsoft.com/office/powerpoint/2010/main" val="166878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FB452F-D07A-42B3-A94A-51299818B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FOR para recorrer cadenas</a:t>
            </a:r>
            <a:endParaRPr lang="es-CO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924EEA6-0672-4F24-9923-C664C08A7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466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Título"/>
          <p:cNvSpPr txBox="1">
            <a:spLocks/>
          </p:cNvSpPr>
          <p:nvPr/>
        </p:nvSpPr>
        <p:spPr>
          <a:xfrm>
            <a:off x="49373" y="44624"/>
            <a:ext cx="9131139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dirty="0" err="1">
                <a:solidFill>
                  <a:schemeClr val="bg1"/>
                </a:solidFill>
              </a:rPr>
              <a:t>For</a:t>
            </a:r>
            <a:r>
              <a:rPr lang="es-CO" sz="4800" dirty="0">
                <a:solidFill>
                  <a:schemeClr val="bg1"/>
                </a:solidFill>
              </a:rPr>
              <a:t> con cadenas</a:t>
            </a:r>
            <a:endParaRPr lang="es-CO" sz="4800" u="sng" dirty="0">
              <a:solidFill>
                <a:schemeClr val="bg1"/>
              </a:solidFill>
            </a:endParaRPr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3600" dirty="0">
                <a:latin typeface="Arial Unicode MS" panose="020B0604020202020204" pitchFamily="34" charset="-128"/>
                <a:ea typeface="Arial Unicode MS" panose="020B0604020202020204" pitchFamily="34" charset="-128"/>
              </a:rPr>
              <a:t>Otra forma de hacer recorridos con el ciclo </a:t>
            </a:r>
            <a:r>
              <a:rPr lang="es-CO" sz="3600" b="1" u="sng" dirty="0" err="1">
                <a:latin typeface="Arial Unicode MS" panose="020B0604020202020204" pitchFamily="34" charset="-128"/>
                <a:ea typeface="Arial Unicode MS" panose="020B0604020202020204" pitchFamily="34" charset="-128"/>
              </a:rPr>
              <a:t>for</a:t>
            </a:r>
            <a:r>
              <a:rPr lang="es-CO" sz="3600" dirty="0">
                <a:latin typeface="Arial Unicode MS" panose="020B0604020202020204" pitchFamily="34" charset="-128"/>
                <a:ea typeface="Arial Unicode MS" panose="020B0604020202020204" pitchFamily="34" charset="-128"/>
              </a:rPr>
              <a:t>, es por medio de </a:t>
            </a:r>
            <a:r>
              <a:rPr lang="es-CO" sz="3600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cadenas de caracteres</a:t>
            </a:r>
            <a:r>
              <a:rPr lang="es-CO" sz="3600" dirty="0">
                <a:latin typeface="Arial Unicode MS" panose="020B0604020202020204" pitchFamily="34" charset="-128"/>
                <a:ea typeface="Arial Unicode MS" panose="020B0604020202020204" pitchFamily="34" charset="-128"/>
              </a:rPr>
              <a:t>.</a:t>
            </a:r>
          </a:p>
          <a:p>
            <a:pPr marL="0" indent="0" algn="ctr">
              <a:buNone/>
            </a:pPr>
            <a:r>
              <a:rPr lang="es-CO" sz="2400" dirty="0">
                <a:latin typeface="Arial Unicode MS" panose="020B0604020202020204" pitchFamily="34" charset="-128"/>
                <a:ea typeface="Arial Unicode MS" panose="020B0604020202020204" pitchFamily="34" charset="-128"/>
              </a:rPr>
              <a:t>Recordemos que una </a:t>
            </a:r>
            <a:r>
              <a:rPr lang="es-CO" sz="2400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cadena de caracteres</a:t>
            </a:r>
            <a:r>
              <a:rPr lang="es-CO" sz="2400" dirty="0">
                <a:latin typeface="Arial Unicode MS" panose="020B0604020202020204" pitchFamily="34" charset="-128"/>
                <a:ea typeface="Arial Unicode MS" panose="020B0604020202020204" pitchFamily="34" charset="-128"/>
              </a:rPr>
              <a:t>, representa una sucesión de caracteres (letras, números, símbolos), que conforman la cadena. Se utiliza con las comillas.</a:t>
            </a:r>
          </a:p>
          <a:p>
            <a:pPr marL="0" indent="0" algn="ctr">
              <a:buNone/>
            </a:pPr>
            <a:r>
              <a:rPr lang="es-CO" sz="2400" dirty="0">
                <a:latin typeface="Arial Unicode MS" panose="020B0604020202020204" pitchFamily="34" charset="-128"/>
                <a:ea typeface="Arial Unicode MS" panose="020B0604020202020204" pitchFamily="34" charset="-128"/>
              </a:rPr>
              <a:t> </a:t>
            </a:r>
            <a:r>
              <a:rPr lang="es-CO" sz="6000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“  ”          ‘  ’</a:t>
            </a:r>
          </a:p>
          <a:p>
            <a:pPr marL="0" indent="0">
              <a:buNone/>
            </a:pPr>
            <a:endParaRPr lang="es-CO" sz="3600" dirty="0"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950" y="3907676"/>
            <a:ext cx="5365757" cy="86409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4833092"/>
            <a:ext cx="4702906" cy="123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4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Título"/>
          <p:cNvSpPr txBox="1">
            <a:spLocks/>
          </p:cNvSpPr>
          <p:nvPr/>
        </p:nvSpPr>
        <p:spPr>
          <a:xfrm>
            <a:off x="49373" y="44624"/>
            <a:ext cx="9131139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dirty="0">
                <a:solidFill>
                  <a:schemeClr val="bg1"/>
                </a:solidFill>
              </a:rPr>
              <a:t>Ejemplos con </a:t>
            </a:r>
            <a:r>
              <a:rPr lang="es-CO" sz="4800" u="sng" dirty="0" err="1">
                <a:solidFill>
                  <a:schemeClr val="bg1"/>
                </a:solidFill>
              </a:rPr>
              <a:t>for</a:t>
            </a:r>
            <a:endParaRPr lang="es-CO" sz="4800" u="sng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3932" y="942772"/>
            <a:ext cx="90800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EJEMPLO 6 cadenas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2" y="1556792"/>
            <a:ext cx="6244180" cy="159118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3246409"/>
            <a:ext cx="3701405" cy="279083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149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Título"/>
          <p:cNvSpPr txBox="1">
            <a:spLocks/>
          </p:cNvSpPr>
          <p:nvPr/>
        </p:nvSpPr>
        <p:spPr>
          <a:xfrm>
            <a:off x="49373" y="44624"/>
            <a:ext cx="9131139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dirty="0">
                <a:solidFill>
                  <a:schemeClr val="bg1"/>
                </a:solidFill>
              </a:rPr>
              <a:t>Ejemplos con </a:t>
            </a:r>
            <a:r>
              <a:rPr lang="es-CO" sz="4800" u="sng" dirty="0" err="1">
                <a:solidFill>
                  <a:schemeClr val="bg1"/>
                </a:solidFill>
              </a:rPr>
              <a:t>for</a:t>
            </a:r>
            <a:endParaRPr lang="es-CO" sz="4800" u="sng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3932" y="901085"/>
            <a:ext cx="90800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EJEMPLO 7 cadenas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1" y="1484784"/>
            <a:ext cx="8940195" cy="115212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355" y="2708920"/>
            <a:ext cx="5774086" cy="95678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3789040"/>
            <a:ext cx="5562600" cy="3524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799" y="3789040"/>
            <a:ext cx="843880" cy="63291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-24493" y="5453895"/>
            <a:ext cx="9049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dirty="0">
                <a:solidFill>
                  <a:srgbClr val="C00000"/>
                </a:solidFill>
              </a:rPr>
              <a:t>http://luauf.com/2008/08/24/strings-functions-en-python/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-24494" y="5732635"/>
            <a:ext cx="8844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dirty="0">
                <a:solidFill>
                  <a:srgbClr val="C00000"/>
                </a:solidFill>
              </a:rPr>
              <a:t>http://pyspanishdoc.sourceforge.net/lib/string-methods.html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475656" y="4653136"/>
            <a:ext cx="5097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rgbClr val="C00000"/>
                </a:solidFill>
              </a:rPr>
              <a:t>Sitios con ejemplos de las instrucciones que</a:t>
            </a:r>
          </a:p>
          <a:p>
            <a:pPr algn="ctr"/>
            <a:r>
              <a:rPr lang="es-CO" b="1" dirty="0">
                <a:solidFill>
                  <a:srgbClr val="C00000"/>
                </a:solidFill>
              </a:rPr>
              <a:t>Se pueden usar con cadenas</a:t>
            </a:r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958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Título"/>
          <p:cNvSpPr txBox="1">
            <a:spLocks/>
          </p:cNvSpPr>
          <p:nvPr/>
        </p:nvSpPr>
        <p:spPr>
          <a:xfrm>
            <a:off x="49373" y="44624"/>
            <a:ext cx="9131139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dirty="0">
                <a:solidFill>
                  <a:schemeClr val="bg1"/>
                </a:solidFill>
              </a:rPr>
              <a:t>Ejemplos con </a:t>
            </a:r>
            <a:r>
              <a:rPr lang="es-CO" sz="4800" u="sng" dirty="0" err="1">
                <a:solidFill>
                  <a:schemeClr val="bg1"/>
                </a:solidFill>
              </a:rPr>
              <a:t>for</a:t>
            </a:r>
            <a:endParaRPr lang="es-CO" sz="4800" u="sng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3649" y="780411"/>
            <a:ext cx="90800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EJEMPLO 8: ciclos anidados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1579101"/>
            <a:ext cx="8932358" cy="108012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760" y="2873137"/>
            <a:ext cx="4013845" cy="3096343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557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Título"/>
          <p:cNvSpPr txBox="1">
            <a:spLocks/>
          </p:cNvSpPr>
          <p:nvPr/>
        </p:nvSpPr>
        <p:spPr>
          <a:xfrm>
            <a:off x="49373" y="44624"/>
            <a:ext cx="9131139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dirty="0">
                <a:solidFill>
                  <a:schemeClr val="bg1"/>
                </a:solidFill>
              </a:rPr>
              <a:t>Ejercicios usando </a:t>
            </a:r>
            <a:r>
              <a:rPr lang="es-CO" sz="3600" u="sng" dirty="0">
                <a:solidFill>
                  <a:schemeClr val="bg1"/>
                </a:solidFill>
              </a:rPr>
              <a:t>FOR</a:t>
            </a:r>
            <a:r>
              <a:rPr lang="es-CO" sz="3600" dirty="0">
                <a:solidFill>
                  <a:schemeClr val="bg1"/>
                </a:solidFill>
              </a:rPr>
              <a:t> Parte 2</a:t>
            </a:r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Cree una cadena de caracteres con la frase: </a:t>
            </a:r>
            <a:r>
              <a:rPr lang="es-CO" sz="3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“</a:t>
            </a:r>
            <a:r>
              <a:rPr lang="es-CO" sz="3000" b="1" dirty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Colombia es un país hermoso con una amplia variedad de sitios turísticos. No te quedes sin conocerlos</a:t>
            </a:r>
            <a:r>
              <a:rPr lang="es-CO" sz="3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”.</a:t>
            </a:r>
          </a:p>
          <a:p>
            <a:pPr marL="0" indent="0" algn="just">
              <a:buNone/>
            </a:pPr>
            <a:endParaRPr lang="es-CO" sz="3000" dirty="0">
              <a:solidFill>
                <a:schemeClr val="tx2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marL="0" indent="0" algn="just">
              <a:buNone/>
            </a:pPr>
            <a:r>
              <a:rPr lang="es-CO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Cree un programa usando el ciclo </a:t>
            </a:r>
            <a:r>
              <a:rPr lang="es-CO" sz="3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for</a:t>
            </a:r>
            <a:r>
              <a:rPr lang="es-CO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, de manera que diga en pantalla la posición en la que se encuentra la </a:t>
            </a:r>
            <a:r>
              <a:rPr lang="es-CO" sz="3000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primera vez </a:t>
            </a:r>
            <a:r>
              <a:rPr lang="es-CO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que aparece la letra </a:t>
            </a:r>
            <a:r>
              <a:rPr lang="es-CO" sz="30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“h”</a:t>
            </a:r>
            <a:r>
              <a:rPr lang="es-CO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y que a la vez muestre en pantalla, cuántas veces se </a:t>
            </a:r>
            <a:r>
              <a:rPr lang="es-CO" sz="3000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repite</a:t>
            </a:r>
            <a:r>
              <a:rPr lang="es-CO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la letra </a:t>
            </a:r>
            <a:r>
              <a:rPr lang="es-CO" sz="30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“m”</a:t>
            </a:r>
          </a:p>
          <a:p>
            <a:endParaRPr lang="es-CO" sz="3000" dirty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marL="0" indent="0">
              <a:buNone/>
            </a:pPr>
            <a:endParaRPr lang="es-CO" dirty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7931436"/>
      </p:ext>
    </p:extLst>
  </p:cSld>
  <p:clrMapOvr>
    <a:masterClrMapping/>
  </p:clrMapOvr>
</p:sld>
</file>

<file path=ppt/theme/theme1.xml><?xml version="1.0" encoding="utf-8"?>
<a:theme xmlns:a="http://schemas.openxmlformats.org/drawingml/2006/main" name="Cursos2014-2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flej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9582</TotalTime>
  <Words>202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Unicode MS</vt:lpstr>
      <vt:lpstr>Calibri</vt:lpstr>
      <vt:lpstr>Century Gothic</vt:lpstr>
      <vt:lpstr>Cursos2014-2</vt:lpstr>
      <vt:lpstr>Introducción a la programación</vt:lpstr>
      <vt:lpstr>FOR para recorrer cadenas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</dc:title>
  <dc:creator>Luisa Fernanda Rincon Perez</dc:creator>
  <cp:lastModifiedBy>Luisa Fernanda Rincon Perez</cp:lastModifiedBy>
  <cp:revision>317</cp:revision>
  <dcterms:created xsi:type="dcterms:W3CDTF">2015-01-26T00:13:37Z</dcterms:created>
  <dcterms:modified xsi:type="dcterms:W3CDTF">2020-03-14T23:49:11Z</dcterms:modified>
</cp:coreProperties>
</file>