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4" autoAdjust="0"/>
    <p:restoredTop sz="68043" autoAdjust="0"/>
  </p:normalViewPr>
  <p:slideViewPr>
    <p:cSldViewPr>
      <p:cViewPr varScale="1">
        <p:scale>
          <a:sx n="52" d="100"/>
          <a:sy n="52" d="100"/>
        </p:scale>
        <p:origin x="2083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14/03/2020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807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75328-367B-41E7-A9DB-3CEDDF821AB3}" type="slidenum">
              <a:rPr lang="es-CO" smtClean="0"/>
              <a:pPr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20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>
                <a:solidFill>
                  <a:schemeClr val="bg1"/>
                </a:solidFill>
              </a:rPr>
              <a:t>Ejercicios usando </a:t>
            </a:r>
            <a:r>
              <a:rPr lang="es-CO" sz="3600" u="sng" dirty="0">
                <a:solidFill>
                  <a:schemeClr val="bg1"/>
                </a:solidFill>
              </a:rPr>
              <a:t>FOR</a:t>
            </a:r>
            <a:r>
              <a:rPr lang="es-CO" sz="3600" dirty="0">
                <a:solidFill>
                  <a:schemeClr val="bg1"/>
                </a:solidFill>
              </a:rPr>
              <a:t> Parte 1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Sume los múltiplos del 9 entre el 1 y el 10.000</a:t>
            </a:r>
          </a:p>
          <a:p>
            <a:pPr algn="just"/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Multiplique los números que sean múltiplos de 3 y 5 a vez entre el 1 y el 100</a:t>
            </a:r>
          </a:p>
          <a:p>
            <a:pPr algn="just"/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Pregunte al usuario, cuántas veces desea que le pregunte nombres de integrantes de la familia, realice el ciclo que se repita esa cantidad de veces, y muestre en pantalla cuántas veces escribió “Juan”.</a:t>
            </a:r>
          </a:p>
          <a:p>
            <a:endParaRPr lang="es-CO" sz="300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843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 err="1">
                <a:solidFill>
                  <a:schemeClr val="bg1"/>
                </a:solidFill>
              </a:rPr>
              <a:t>For</a:t>
            </a:r>
            <a:r>
              <a:rPr lang="es-CO" sz="4800" dirty="0">
                <a:solidFill>
                  <a:schemeClr val="bg1"/>
                </a:solidFill>
              </a:rPr>
              <a:t> con cadenas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36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Otra forma de hacer recorridos con el ciclo </a:t>
            </a:r>
            <a:r>
              <a:rPr lang="es-CO" sz="3600" b="1" u="sng" dirty="0" err="1">
                <a:latin typeface="Arial Unicode MS" panose="020B0604020202020204" pitchFamily="34" charset="-128"/>
                <a:ea typeface="Arial Unicode MS" panose="020B0604020202020204" pitchFamily="34" charset="-128"/>
              </a:rPr>
              <a:t>for</a:t>
            </a:r>
            <a:r>
              <a:rPr lang="es-CO" sz="36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, es por medio de </a:t>
            </a:r>
            <a:r>
              <a:rPr lang="es-CO" sz="36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cadenas de caracteres</a:t>
            </a:r>
            <a:r>
              <a:rPr lang="es-CO" sz="36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.</a:t>
            </a:r>
          </a:p>
          <a:p>
            <a:pPr marL="0" indent="0" algn="ctr">
              <a:buNone/>
            </a:pPr>
            <a:r>
              <a:rPr lang="es-CO" sz="24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Recordemos que una </a:t>
            </a:r>
            <a:r>
              <a:rPr lang="es-CO" sz="24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cadena de caracteres</a:t>
            </a:r>
            <a:r>
              <a:rPr lang="es-CO" sz="24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, representa una sucesión de caracteres (letras, números, símbolos), que conforman la cadena. Se utiliza con las comillas.</a:t>
            </a:r>
          </a:p>
          <a:p>
            <a:pPr marL="0" indent="0" algn="ctr">
              <a:buNone/>
            </a:pPr>
            <a:r>
              <a:rPr lang="es-CO" sz="24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s-CO" sz="6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“  ”          ‘  ’</a:t>
            </a:r>
          </a:p>
          <a:p>
            <a:pPr marL="0" indent="0">
              <a:buNone/>
            </a:pPr>
            <a:endParaRPr lang="es-CO" sz="3600" dirty="0"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50" y="3907676"/>
            <a:ext cx="5365757" cy="86409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833092"/>
            <a:ext cx="4702906" cy="12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4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Ejemplos con </a:t>
            </a:r>
            <a:r>
              <a:rPr lang="es-CO" sz="4800" u="sng" dirty="0" err="1">
                <a:solidFill>
                  <a:schemeClr val="bg1"/>
                </a:solidFill>
              </a:rPr>
              <a:t>for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6 cadenas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2" y="1556792"/>
            <a:ext cx="6244180" cy="15911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46409"/>
            <a:ext cx="3701405" cy="279083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4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Ejemplos con </a:t>
            </a:r>
            <a:r>
              <a:rPr lang="es-CO" sz="4800" u="sng" dirty="0" err="1">
                <a:solidFill>
                  <a:schemeClr val="bg1"/>
                </a:solidFill>
              </a:rPr>
              <a:t>for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01085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7 cadenas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" y="1484784"/>
            <a:ext cx="8940195" cy="11521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55" y="2708920"/>
            <a:ext cx="5774086" cy="95678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789040"/>
            <a:ext cx="5562600" cy="3524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799" y="3789040"/>
            <a:ext cx="843880" cy="63291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-24493" y="5453895"/>
            <a:ext cx="9049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>
                <a:solidFill>
                  <a:srgbClr val="C00000"/>
                </a:solidFill>
              </a:rPr>
              <a:t>http://luauf.com/2008/08/24/strings-functions-en-python/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-24494" y="5732635"/>
            <a:ext cx="8844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>
                <a:solidFill>
                  <a:srgbClr val="C00000"/>
                </a:solidFill>
              </a:rPr>
              <a:t>http://pyspanishdoc.sourceforge.net/lib/string-methods.html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475656" y="4653136"/>
            <a:ext cx="5097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C00000"/>
                </a:solidFill>
              </a:rPr>
              <a:t>Sitios con ejemplos de las instrucciones que</a:t>
            </a:r>
          </a:p>
          <a:p>
            <a:pPr algn="ctr"/>
            <a:r>
              <a:rPr lang="es-CO" b="1" dirty="0">
                <a:solidFill>
                  <a:srgbClr val="C00000"/>
                </a:solidFill>
              </a:rPr>
              <a:t>Se pueden usar con cadenas</a:t>
            </a: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5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Ejemplos con </a:t>
            </a:r>
            <a:r>
              <a:rPr lang="es-CO" sz="4800" u="sng" dirty="0" err="1">
                <a:solidFill>
                  <a:schemeClr val="bg1"/>
                </a:solidFill>
              </a:rPr>
              <a:t>for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3649" y="780411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8: ciclos anidados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579101"/>
            <a:ext cx="8932358" cy="10801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60" y="2873137"/>
            <a:ext cx="4013845" cy="309634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57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>
                <a:solidFill>
                  <a:schemeClr val="bg1"/>
                </a:solidFill>
              </a:rPr>
              <a:t>Ejercicios usando </a:t>
            </a:r>
            <a:r>
              <a:rPr lang="es-CO" sz="3600" u="sng" dirty="0">
                <a:solidFill>
                  <a:schemeClr val="bg1"/>
                </a:solidFill>
              </a:rPr>
              <a:t>FOR</a:t>
            </a:r>
            <a:r>
              <a:rPr lang="es-CO" sz="3600" dirty="0">
                <a:solidFill>
                  <a:schemeClr val="bg1"/>
                </a:solidFill>
              </a:rPr>
              <a:t> Parte 2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Cree una cadena de caracteres con la frase: </a:t>
            </a:r>
            <a:r>
              <a:rPr lang="es-CO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“</a:t>
            </a:r>
            <a:r>
              <a:rPr lang="es-CO" sz="30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Colombia es un país hermoso con una amplia variedad de sitios turísticos. No te quedes sin conocerlos</a:t>
            </a:r>
            <a:r>
              <a:rPr lang="es-CO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”.</a:t>
            </a:r>
          </a:p>
          <a:p>
            <a:pPr marL="0" indent="0" algn="just">
              <a:buNone/>
            </a:pPr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 algn="just">
              <a:buNone/>
            </a:pPr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Cree un programa usando el ciclo </a:t>
            </a:r>
            <a:r>
              <a:rPr lang="es-CO" sz="3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for</a:t>
            </a:r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, de manera que diga en pantalla la posición en la que se encuentra la </a:t>
            </a:r>
            <a:r>
              <a:rPr lang="es-CO" sz="30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primera vez </a:t>
            </a:r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que aparece la letra </a:t>
            </a:r>
            <a:r>
              <a:rPr lang="es-CO" sz="3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“h”</a:t>
            </a:r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y que a la vez muestre en pantalla, cuántas veces se </a:t>
            </a:r>
            <a:r>
              <a:rPr lang="es-CO" sz="30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repite</a:t>
            </a:r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la letra </a:t>
            </a:r>
            <a:r>
              <a:rPr lang="es-CO" sz="3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“m”</a:t>
            </a:r>
          </a:p>
          <a:p>
            <a:endParaRPr lang="es-CO" sz="300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793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Estructura de control FOR</a:t>
            </a:r>
          </a:p>
        </p:txBody>
      </p:sp>
      <p:sp>
        <p:nvSpPr>
          <p:cNvPr id="10" name="6 Marcador de contenido"/>
          <p:cNvSpPr txBox="1">
            <a:spLocks/>
          </p:cNvSpPr>
          <p:nvPr/>
        </p:nvSpPr>
        <p:spPr>
          <a:xfrm>
            <a:off x="0" y="797478"/>
            <a:ext cx="9180512" cy="529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endParaRPr lang="es-CO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0" y="826632"/>
            <a:ext cx="9180512" cy="526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/>
            <a:endParaRPr lang="es-CO" sz="2000" dirty="0">
              <a:solidFill>
                <a:schemeClr val="tx1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6 Marcador de contenido"/>
          <p:cNvSpPr txBox="1">
            <a:spLocks/>
          </p:cNvSpPr>
          <p:nvPr/>
        </p:nvSpPr>
        <p:spPr>
          <a:xfrm>
            <a:off x="-2668" y="82663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6 Marcador de contenido"/>
          <p:cNvSpPr txBox="1">
            <a:spLocks/>
          </p:cNvSpPr>
          <p:nvPr/>
        </p:nvSpPr>
        <p:spPr>
          <a:xfrm>
            <a:off x="-36512" y="836712"/>
            <a:ext cx="9138284" cy="526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87624" y="45811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18328" y="746997"/>
            <a:ext cx="9144000" cy="535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es-CO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</a:br>
            <a:endParaRPr lang="es-CO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21829" y="836712"/>
            <a:ext cx="9144000" cy="525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Al igual que el </a:t>
            </a:r>
            <a:r>
              <a:rPr lang="es-CO" sz="3000" b="1" u="sng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while</a:t>
            </a:r>
            <a:r>
              <a:rPr lang="es-CO" sz="3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, la sentencia </a:t>
            </a:r>
            <a:r>
              <a:rPr lang="es-CO" sz="3000" b="1" u="sng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for</a:t>
            </a:r>
            <a:r>
              <a:rPr lang="es-CO" sz="3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, es una estructura de control que nos permite manejar repeticiones.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El bucle </a:t>
            </a:r>
            <a:r>
              <a:rPr lang="es-CO" sz="3000" b="1" u="sng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for</a:t>
            </a:r>
            <a:r>
              <a:rPr lang="es-CO" sz="3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, es utilizado para realizar operaciones en las cuales se conoce de antemano la cantidad de veces que se repetirá el ciclo.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El ciclo </a:t>
            </a:r>
            <a:r>
              <a:rPr lang="es-CO" sz="3000" b="1" u="sng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for</a:t>
            </a:r>
            <a:r>
              <a:rPr lang="es-CO" sz="3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, se debe declarar con una </a:t>
            </a:r>
            <a:r>
              <a:rPr lang="es-CO" sz="3000" b="1" u="sng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variable que será el índice</a:t>
            </a:r>
            <a:r>
              <a:rPr lang="es-CO" sz="3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que controle las iteraciones, junto con una </a:t>
            </a:r>
            <a:r>
              <a:rPr lang="es-CO" sz="3000" b="1" u="sng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estructura que se pueda recorrer </a:t>
            </a:r>
            <a:r>
              <a:rPr lang="es-CO" sz="30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(rangos, cadenas, listas)</a:t>
            </a:r>
          </a:p>
          <a:p>
            <a:pPr algn="just"/>
            <a:endParaRPr lang="es-CO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52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Ciclo </a:t>
            </a:r>
            <a:r>
              <a:rPr lang="es-CO" sz="4800" dirty="0" err="1">
                <a:solidFill>
                  <a:schemeClr val="bg1"/>
                </a:solidFill>
              </a:rPr>
              <a:t>for</a:t>
            </a:r>
            <a:r>
              <a:rPr lang="es-CO" sz="4800" dirty="0">
                <a:solidFill>
                  <a:schemeClr val="bg1"/>
                </a:solidFill>
              </a:rPr>
              <a:t> en Python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FOR</a:t>
            </a:r>
          </a:p>
          <a:p>
            <a:pPr marL="0" indent="0">
              <a:buNone/>
            </a:pPr>
            <a:r>
              <a:rPr lang="es-CO" sz="22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La instrucción </a:t>
            </a:r>
            <a:r>
              <a:rPr lang="es-CO" sz="2200" b="1" dirty="0" err="1">
                <a:latin typeface="Arial Unicode MS" panose="020B0604020202020204" pitchFamily="34" charset="-128"/>
                <a:ea typeface="Arial Unicode MS" panose="020B0604020202020204" pitchFamily="34" charset="-128"/>
              </a:rPr>
              <a:t>for</a:t>
            </a:r>
            <a:r>
              <a:rPr lang="es-CO" sz="2200" b="1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s-CO" sz="22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en Python, nos asegura que el ciclo siempre tiene una condición </a:t>
            </a:r>
            <a:r>
              <a:rPr lang="es-CO" sz="2200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de</a:t>
            </a:r>
            <a:r>
              <a:rPr lang="es-CO" sz="22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s-CO" sz="2200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inicio</a:t>
            </a:r>
            <a:r>
              <a:rPr lang="es-CO" sz="22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, </a:t>
            </a:r>
            <a:r>
              <a:rPr lang="es-CO" sz="2200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de paso </a:t>
            </a:r>
            <a:r>
              <a:rPr lang="es-CO" sz="22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entre iteraciones y </a:t>
            </a:r>
            <a:r>
              <a:rPr lang="es-CO" sz="2200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de finalización</a:t>
            </a:r>
            <a:endParaRPr lang="es-CO" sz="2200" b="1" dirty="0">
              <a:solidFill>
                <a:srgbClr val="0070C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buNone/>
            </a:pPr>
            <a:endParaRPr lang="es-CO" sz="3000" b="1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buNone/>
            </a:pPr>
            <a:br>
              <a:rPr lang="es-CO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</a:br>
            <a:endParaRPr lang="es-CO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320554" y="4872857"/>
            <a:ext cx="1656184" cy="1200329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Instrucciones</a:t>
            </a:r>
          </a:p>
          <a:p>
            <a:pPr algn="ctr"/>
            <a:r>
              <a:rPr lang="es-CO" dirty="0"/>
              <a:t>(</a:t>
            </a:r>
            <a:r>
              <a:rPr lang="es-CO" b="1" dirty="0"/>
              <a:t>Tabulación es importante</a:t>
            </a:r>
            <a:r>
              <a:rPr lang="es-CO" dirty="0"/>
              <a:t>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24314" y="2916004"/>
            <a:ext cx="1943429" cy="94943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Define el ciclo (Palabra reservada)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064925" y="3063444"/>
            <a:ext cx="1656184" cy="64633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Variable de control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36" y="4318780"/>
            <a:ext cx="5675092" cy="1108154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V="1">
            <a:off x="2346401" y="5175954"/>
            <a:ext cx="730747" cy="14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1370825" y="3980629"/>
            <a:ext cx="732228" cy="3675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3406887" y="3709775"/>
            <a:ext cx="390300" cy="673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451323" y="2924944"/>
            <a:ext cx="1656184" cy="1200329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Espacio que recorre la variable de control</a:t>
            </a:r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6268437" y="3525108"/>
            <a:ext cx="1012965" cy="6806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451323" y="5608178"/>
            <a:ext cx="1656184" cy="64633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Dos puntos al terminar</a:t>
            </a:r>
          </a:p>
        </p:txBody>
      </p:sp>
      <p:cxnSp>
        <p:nvCxnSpPr>
          <p:cNvPr id="25" name="Conector recto de flecha 24"/>
          <p:cNvCxnSpPr>
            <a:stCxn id="24" idx="0"/>
          </p:cNvCxnSpPr>
          <p:nvPr/>
        </p:nvCxnSpPr>
        <p:spPr>
          <a:xfrm flipH="1" flipV="1">
            <a:off x="7594221" y="4722016"/>
            <a:ext cx="685194" cy="8861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1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Rangos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Función </a:t>
            </a:r>
            <a:r>
              <a:rPr lang="es-CO" sz="4000" b="1" dirty="0" err="1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range</a:t>
            </a:r>
            <a: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()</a:t>
            </a:r>
          </a:p>
          <a:p>
            <a:pPr marL="0" indent="0">
              <a:buNone/>
            </a:pPr>
            <a:r>
              <a:rPr lang="es-CO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La instrucción </a:t>
            </a:r>
            <a:r>
              <a:rPr lang="es-CO" dirty="0" err="1">
                <a:latin typeface="Arial Unicode MS" panose="020B0604020202020204" pitchFamily="34" charset="-128"/>
                <a:ea typeface="Arial Unicode MS" panose="020B0604020202020204" pitchFamily="34" charset="-128"/>
              </a:rPr>
              <a:t>range</a:t>
            </a:r>
            <a:r>
              <a:rPr lang="es-CO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() nos permite establecer un rango numérico, que entre otras cosas, puede ser recorrido por medio de un ciclo.</a:t>
            </a:r>
          </a:p>
          <a:p>
            <a:pPr marL="0" indent="0">
              <a:buNone/>
            </a:pPr>
            <a:endParaRPr lang="es-CO" b="1" dirty="0">
              <a:solidFill>
                <a:srgbClr val="0070C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s-CO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Tipos de </a:t>
            </a:r>
            <a:r>
              <a:rPr lang="es-CO" b="1" dirty="0" err="1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range</a:t>
            </a:r>
            <a:r>
              <a:rPr lang="es-CO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()</a:t>
            </a:r>
          </a:p>
          <a:p>
            <a:pPr marL="0" indent="0">
              <a:buNone/>
            </a:pPr>
            <a:r>
              <a:rPr lang="es-CO" sz="2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(i)   </a:t>
            </a:r>
            <a:r>
              <a:rPr lang="es-CO" sz="2400" dirty="0" err="1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range</a:t>
            </a:r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(</a:t>
            </a:r>
            <a:r>
              <a:rPr lang="es-CO" sz="2400" dirty="0" err="1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num</a:t>
            </a:r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): </a:t>
            </a:r>
            <a:r>
              <a:rPr lang="es-CO" sz="2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rango que inicia en cero y termina en </a:t>
            </a:r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num-1</a:t>
            </a:r>
          </a:p>
          <a:p>
            <a:pPr marL="0" indent="0">
              <a:buNone/>
            </a:pPr>
            <a:r>
              <a:rPr lang="es-CO" sz="2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(ii)  </a:t>
            </a:r>
            <a:r>
              <a:rPr lang="es-CO" sz="2400" dirty="0" err="1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range</a:t>
            </a:r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(num1,num2): </a:t>
            </a:r>
            <a:r>
              <a:rPr lang="es-CO" sz="24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inicia en </a:t>
            </a:r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num1</a:t>
            </a:r>
            <a:r>
              <a:rPr lang="es-CO" sz="24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 y termina en </a:t>
            </a:r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num2-1</a:t>
            </a:r>
            <a:br>
              <a:rPr lang="es-CO" sz="2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</a:br>
            <a:r>
              <a:rPr lang="es-CO" sz="2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(iii) </a:t>
            </a:r>
            <a:r>
              <a:rPr lang="es-CO" sz="2400" dirty="0" err="1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range</a:t>
            </a:r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(num1,num2,num3)</a:t>
            </a:r>
            <a:r>
              <a:rPr lang="es-CO" sz="2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: inicia en </a:t>
            </a:r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num1</a:t>
            </a:r>
            <a:r>
              <a:rPr lang="es-CO" sz="2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, termina en </a:t>
            </a:r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num2-1</a:t>
            </a:r>
            <a:r>
              <a:rPr lang="es-CO" sz="2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y avanza cada (</a:t>
            </a:r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num3</a:t>
            </a:r>
            <a:r>
              <a:rPr lang="es-CO" sz="2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) pasos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funciones se pueden usar?</a:t>
            </a:r>
          </a:p>
        </p:txBody>
      </p:sp>
    </p:spTree>
    <p:extLst>
      <p:ext uri="{BB962C8B-B14F-4D97-AF65-F5344CB8AC3E}">
        <p14:creationId xmlns:p14="http://schemas.microsoft.com/office/powerpoint/2010/main" val="306423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Ejemplos con </a:t>
            </a:r>
            <a:r>
              <a:rPr lang="es-CO" sz="4800" u="sng" dirty="0" err="1">
                <a:solidFill>
                  <a:schemeClr val="bg1"/>
                </a:solidFill>
              </a:rPr>
              <a:t>for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912" y="2393156"/>
            <a:ext cx="638175" cy="2247900"/>
          </a:xfrm>
          <a:prstGeom prst="rect">
            <a:avLst/>
          </a:prstGeom>
        </p:spPr>
      </p:pic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952" y="1772815"/>
            <a:ext cx="4146027" cy="106549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1</a:t>
            </a:r>
          </a:p>
        </p:txBody>
      </p:sp>
    </p:spTree>
    <p:extLst>
      <p:ext uri="{BB962C8B-B14F-4D97-AF65-F5344CB8AC3E}">
        <p14:creationId xmlns:p14="http://schemas.microsoft.com/office/powerpoint/2010/main" val="422291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Ejemplos con </a:t>
            </a:r>
            <a:r>
              <a:rPr lang="es-CO" sz="4800" u="sng" dirty="0" err="1">
                <a:solidFill>
                  <a:schemeClr val="bg1"/>
                </a:solidFill>
              </a:rPr>
              <a:t>for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2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25" y="1597896"/>
            <a:ext cx="4894949" cy="10807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699" y="2924944"/>
            <a:ext cx="990600" cy="19431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778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Ejemplos con </a:t>
            </a:r>
            <a:r>
              <a:rPr lang="es-CO" sz="4800" u="sng" dirty="0" err="1">
                <a:solidFill>
                  <a:schemeClr val="bg1"/>
                </a:solidFill>
              </a:rPr>
              <a:t>for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3528" y="954736"/>
            <a:ext cx="4037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3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75" y="1700225"/>
            <a:ext cx="4927333" cy="88086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000" y="2852936"/>
            <a:ext cx="909931" cy="2886187"/>
          </a:xfrm>
          <a:prstGeom prst="rect">
            <a:avLst/>
          </a:prstGeom>
        </p:spPr>
      </p:pic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64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Ejemplos con </a:t>
            </a:r>
            <a:r>
              <a:rPr lang="es-CO" sz="4800" u="sng" dirty="0" err="1">
                <a:solidFill>
                  <a:schemeClr val="bg1"/>
                </a:solidFill>
              </a:rPr>
              <a:t>for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4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670" y="2636912"/>
            <a:ext cx="712544" cy="32557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687" y="1554879"/>
            <a:ext cx="5308558" cy="91823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45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Ejemplos con </a:t>
            </a:r>
            <a:r>
              <a:rPr lang="es-CO" sz="4800" u="sng" dirty="0" err="1">
                <a:solidFill>
                  <a:schemeClr val="bg1"/>
                </a:solidFill>
              </a:rPr>
              <a:t>for</a:t>
            </a:r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483768" y="1371588"/>
            <a:ext cx="3355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5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6" y="2204864"/>
            <a:ext cx="4842086" cy="255629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355408"/>
            <a:ext cx="794647" cy="4255207"/>
          </a:xfrm>
          <a:prstGeom prst="rect">
            <a:avLst/>
          </a:prstGeom>
        </p:spPr>
      </p:pic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737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9109</TotalTime>
  <Words>511</Words>
  <Application>Microsoft Office PowerPoint</Application>
  <PresentationFormat>On-screen Show (4:3)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Century Gothic</vt:lpstr>
      <vt:lpstr>Wingdings</vt:lpstr>
      <vt:lpstr>Cursos2014-2</vt:lpstr>
      <vt:lpstr>Introducción a la programación</vt:lpstr>
      <vt:lpstr>PowerPoint Presentation</vt:lpstr>
      <vt:lpstr>PowerPoint Presentation</vt:lpstr>
      <vt:lpstr>¿Qué funciones se pueden usar?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315</cp:revision>
  <dcterms:created xsi:type="dcterms:W3CDTF">2015-01-26T00:13:37Z</dcterms:created>
  <dcterms:modified xsi:type="dcterms:W3CDTF">2020-03-14T15:50:07Z</dcterms:modified>
</cp:coreProperties>
</file>