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5" r:id="rId2"/>
    <p:sldId id="389" r:id="rId3"/>
    <p:sldId id="382" r:id="rId4"/>
    <p:sldId id="387" r:id="rId5"/>
    <p:sldId id="388" r:id="rId6"/>
    <p:sldId id="385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4" autoAdjust="0"/>
    <p:restoredTop sz="68043" autoAdjust="0"/>
  </p:normalViewPr>
  <p:slideViewPr>
    <p:cSldViewPr>
      <p:cViewPr varScale="1">
        <p:scale>
          <a:sx n="52" d="100"/>
          <a:sy n="52" d="100"/>
        </p:scale>
        <p:origin x="2083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14/03/2020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520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177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Introducción a la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A4A01F-008A-4099-8D8D-E4F6BC295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/>
              <a:t>Recorriendo listas</a:t>
            </a:r>
            <a:endParaRPr lang="es-CO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61BF2D-5E76-49B1-BFD7-149C3DA8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6936"/>
          </a:xfrm>
        </p:spPr>
        <p:txBody>
          <a:bodyPr/>
          <a:lstStyle/>
          <a:p>
            <a:r>
              <a:rPr lang="es-419" dirty="0"/>
              <a:t>FOR  …. 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52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684693"/>
            <a:ext cx="5688632" cy="1990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¿Cómo se recorren las listas con </a:t>
            </a:r>
            <a:r>
              <a:rPr lang="es-419" dirty="0" err="1"/>
              <a:t>for</a:t>
            </a:r>
            <a:r>
              <a:rPr lang="es-419" dirty="0"/>
              <a:t>?</a:t>
            </a:r>
            <a:endParaRPr lang="en-US" dirty="0"/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u="sng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932" y="942772"/>
            <a:ext cx="9080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1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1285997"/>
            <a:ext cx="1368152" cy="44338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9572" y="3832422"/>
            <a:ext cx="4752528" cy="1584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/>
              <a:t>1) Recorriendo los elementos propios de las listas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568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¿Cómo se recorren las listas con </a:t>
            </a:r>
            <a:r>
              <a:rPr lang="es-419" dirty="0" err="1"/>
              <a:t>for</a:t>
            </a:r>
            <a:r>
              <a:rPr lang="es-419" dirty="0"/>
              <a:t>?</a:t>
            </a:r>
            <a:endParaRPr lang="en-US" dirty="0"/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u="sng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932" y="942772"/>
            <a:ext cx="9080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2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3933209"/>
            <a:ext cx="4752528" cy="1584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/>
              <a:t>2) Recorriendo los índices de las listas</a:t>
            </a:r>
            <a:endParaRPr lang="en-US" sz="2800" dirty="0"/>
          </a:p>
        </p:txBody>
      </p:sp>
      <p:pic>
        <p:nvPicPr>
          <p:cNvPr id="10" name="Marcador de contenid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84693"/>
            <a:ext cx="4760804" cy="1960331"/>
          </a:xfrm>
          <a:prstGeom prst="rect">
            <a:avLst/>
          </a:prstGeom>
        </p:spPr>
      </p:pic>
      <p:pic>
        <p:nvPicPr>
          <p:cNvPr id="11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283" y="1670206"/>
            <a:ext cx="1314093" cy="39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8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¿Cómo se recorren las listas con </a:t>
            </a:r>
            <a:r>
              <a:rPr lang="es-419" dirty="0" err="1"/>
              <a:t>for</a:t>
            </a:r>
            <a:r>
              <a:rPr lang="es-419" dirty="0"/>
              <a:t>?</a:t>
            </a:r>
            <a:endParaRPr lang="en-US" dirty="0"/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u="sng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932" y="942772"/>
            <a:ext cx="9080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3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4457368"/>
            <a:ext cx="4752528" cy="1584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dirty="0"/>
              <a:t>3) Recorriendo la lista usando los </a:t>
            </a:r>
            <a:r>
              <a:rPr lang="es-419" sz="2800" dirty="0" err="1"/>
              <a:t>indices</a:t>
            </a:r>
            <a:endParaRPr lang="en-US" sz="2800" dirty="0"/>
          </a:p>
        </p:txBody>
      </p:sp>
      <p:pic>
        <p:nvPicPr>
          <p:cNvPr id="9" name="Marcador de contenido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5920" y="1914706"/>
            <a:ext cx="3600400" cy="2155503"/>
          </a:xfrm>
          <a:prstGeom prst="rect">
            <a:avLst/>
          </a:prstGeom>
        </p:spPr>
      </p:pic>
      <p:pic>
        <p:nvPicPr>
          <p:cNvPr id="12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235" y="1667925"/>
            <a:ext cx="3304085" cy="413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2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dirty="0">
                <a:solidFill>
                  <a:schemeClr val="bg1"/>
                </a:solidFill>
              </a:rPr>
              <a:t>Ejercicios con listas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Realice un procedimiento que reciba por parámetro una lista de números enteros (puede inventarse la lista), y muestre en pantalla el valor de la multiplicación de todos sus elementos.</a:t>
            </a:r>
          </a:p>
          <a:p>
            <a:pPr algn="just"/>
            <a:endParaRPr lang="es-CO" sz="30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algn="just"/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Cree una función llamada Pares(lista), la cual debe retornar la suma de los elementos que se encuentren en las posiciones pares de la lista </a:t>
            </a:r>
            <a:r>
              <a:rPr lang="es-CO" sz="300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( posición </a:t>
            </a:r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0,2, 4,…)</a:t>
            </a:r>
          </a:p>
          <a:p>
            <a:pPr algn="just"/>
            <a:endParaRPr lang="es-CO" sz="30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algn="just"/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Cree un procedimiento, que lea una lista (puede inventarse la lista) e imprima en pantalla su valores al revés, es decir, del último al primero.</a:t>
            </a:r>
          </a:p>
          <a:p>
            <a:endParaRPr lang="es-CO" sz="3000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89496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9127</TotalTime>
  <Words>173</Words>
  <Application>Microsoft Office PowerPoint</Application>
  <PresentationFormat>On-screen Show (4:3)</PresentationFormat>
  <Paragraphs>22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Century Gothic</vt:lpstr>
      <vt:lpstr>Cursos2014-2</vt:lpstr>
      <vt:lpstr>Introducción a la programación</vt:lpstr>
      <vt:lpstr>Recorriendo listas</vt:lpstr>
      <vt:lpstr>¿Cómo se recorren las listas con for?</vt:lpstr>
      <vt:lpstr>¿Cómo se recorren las listas con for?</vt:lpstr>
      <vt:lpstr>¿Cómo se recorren las listas con for?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320</cp:revision>
  <dcterms:created xsi:type="dcterms:W3CDTF">2015-01-26T00:13:37Z</dcterms:created>
  <dcterms:modified xsi:type="dcterms:W3CDTF">2020-03-14T15:53:49Z</dcterms:modified>
</cp:coreProperties>
</file>