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89" r:id="rId3"/>
    <p:sldId id="382" r:id="rId4"/>
    <p:sldId id="387" r:id="rId5"/>
    <p:sldId id="388" r:id="rId6"/>
    <p:sldId id="390" r:id="rId7"/>
    <p:sldId id="391" r:id="rId8"/>
    <p:sldId id="385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4" autoAdjust="0"/>
    <p:restoredTop sz="68043" autoAdjust="0"/>
  </p:normalViewPr>
  <p:slideViewPr>
    <p:cSldViewPr>
      <p:cViewPr varScale="1">
        <p:scale>
          <a:sx n="50" d="100"/>
          <a:sy n="50" d="100"/>
        </p:scale>
        <p:origin x="17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26/03/2020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20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80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52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7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Introducción a la </a:t>
            </a:r>
            <a:r>
              <a:rPr lang="es-CO" b="1" dirty="0" smtClean="0"/>
              <a:t>programación</a:t>
            </a:r>
            <a:br>
              <a:rPr lang="es-CO" b="1" dirty="0" smtClean="0"/>
            </a:br>
            <a:r>
              <a:rPr lang="es-CO" b="1" dirty="0"/>
              <a:t/>
            </a:r>
            <a:br>
              <a:rPr lang="es-CO" b="1" dirty="0"/>
            </a:br>
            <a:r>
              <a:rPr lang="es-CO" b="1" dirty="0" smtClean="0"/>
              <a:t>Recorrido de matrices con ciclo </a:t>
            </a:r>
            <a:r>
              <a:rPr lang="es-CO" b="1" dirty="0" err="1" smtClean="0"/>
              <a:t>for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1376" y="5013176"/>
            <a:ext cx="6400800" cy="648072"/>
          </a:xfrm>
        </p:spPr>
        <p:txBody>
          <a:bodyPr/>
          <a:lstStyle/>
          <a:p>
            <a:r>
              <a:rPr lang="es-CO" dirty="0" smtClean="0"/>
              <a:t>Hernán Darío Vargas Cardona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Dado que una matriz es un arreglo bidimensional de datos, se requieren dos ciclos </a:t>
            </a:r>
            <a:r>
              <a:rPr lang="es-CO" dirty="0" err="1" smtClean="0"/>
              <a:t>for</a:t>
            </a:r>
            <a:r>
              <a:rPr lang="es-CO" dirty="0" smtClean="0"/>
              <a:t> anidados para recorrer completamente una matriz.</a:t>
            </a:r>
          </a:p>
          <a:p>
            <a:r>
              <a:rPr lang="es-CO" dirty="0" smtClean="0"/>
              <a:t>Dependiendo de lo que se vaya a hacer con matrices, hay distintas maneras de recorrerlas.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se recorren matrices con </a:t>
            </a:r>
            <a:r>
              <a:rPr lang="es-CO" dirty="0" err="1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31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recorren </a:t>
            </a:r>
            <a:r>
              <a:rPr lang="es-419" dirty="0" smtClean="0"/>
              <a:t>matrices </a:t>
            </a:r>
            <a:r>
              <a:rPr lang="es-419" dirty="0"/>
              <a:t>con </a:t>
            </a:r>
            <a:r>
              <a:rPr lang="es-419" dirty="0" err="1"/>
              <a:t>for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1760" y="4442855"/>
            <a:ext cx="475252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/>
              <a:t>1) Recorriendo los elementos propios de </a:t>
            </a:r>
            <a:r>
              <a:rPr lang="es-419" sz="2800" dirty="0" smtClean="0"/>
              <a:t>la matriz</a:t>
            </a:r>
            <a:endParaRPr lang="en-U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8" y="1957295"/>
            <a:ext cx="4945150" cy="19780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734133"/>
            <a:ext cx="792088" cy="2319686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6228183" y="2827135"/>
            <a:ext cx="720082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6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recorren </a:t>
            </a:r>
            <a:r>
              <a:rPr lang="es-419" dirty="0" smtClean="0"/>
              <a:t>matrices </a:t>
            </a:r>
            <a:r>
              <a:rPr lang="es-419" dirty="0"/>
              <a:t>con </a:t>
            </a:r>
            <a:r>
              <a:rPr lang="es-419" dirty="0" err="1"/>
              <a:t>for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238678" y="4436739"/>
            <a:ext cx="475252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/>
              <a:t>2) Recorriendo los índices de </a:t>
            </a:r>
            <a:r>
              <a:rPr lang="es-419" sz="2800" dirty="0" smtClean="0"/>
              <a:t>la matriz</a:t>
            </a: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6" y="1747204"/>
            <a:ext cx="4484782" cy="24698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73138"/>
            <a:ext cx="1116310" cy="2528118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5822775" y="2827135"/>
            <a:ext cx="720082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9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recorren </a:t>
            </a:r>
            <a:r>
              <a:rPr lang="es-419" dirty="0" smtClean="0"/>
              <a:t>matrices </a:t>
            </a:r>
            <a:r>
              <a:rPr lang="es-419" dirty="0"/>
              <a:t>con </a:t>
            </a:r>
            <a:r>
              <a:rPr lang="es-419" dirty="0" err="1"/>
              <a:t>for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3728" y="4487826"/>
            <a:ext cx="475252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/>
              <a:t>3) Recorriendo la </a:t>
            </a:r>
            <a:r>
              <a:rPr lang="es-419" sz="2800" dirty="0" smtClean="0"/>
              <a:t>matriz </a:t>
            </a:r>
            <a:r>
              <a:rPr lang="es-419" sz="2800" dirty="0"/>
              <a:t>usando los í</a:t>
            </a:r>
            <a:r>
              <a:rPr lang="es-419" sz="2800" dirty="0" smtClean="0"/>
              <a:t>ndices</a:t>
            </a:r>
            <a:endParaRPr lang="en-U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20" y="1340768"/>
            <a:ext cx="3613384" cy="27631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8" y="1628800"/>
            <a:ext cx="4926606" cy="2538968"/>
          </a:xfrm>
          <a:prstGeom prst="rect">
            <a:avLst/>
          </a:prstGeom>
        </p:spPr>
      </p:pic>
      <p:sp>
        <p:nvSpPr>
          <p:cNvPr id="13" name="Flecha derecha 12"/>
          <p:cNvSpPr/>
          <p:nvPr/>
        </p:nvSpPr>
        <p:spPr>
          <a:xfrm>
            <a:off x="4118431" y="2276872"/>
            <a:ext cx="720082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05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Es necesario conocer el número de filas y columnas. Supongamos que se quiere crear una matriz vacía de f x c: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se llenan matrices vacías con </a:t>
            </a:r>
            <a:r>
              <a:rPr lang="es-CO" dirty="0" err="1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14" y="5413230"/>
            <a:ext cx="7229078" cy="3920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92896"/>
            <a:ext cx="8423996" cy="27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Ahora supongamos que se quiere llenar una matriz vacía </a:t>
            </a:r>
            <a:r>
              <a:rPr lang="es-CO" dirty="0"/>
              <a:t>(</a:t>
            </a:r>
            <a:r>
              <a:rPr lang="es-CO" dirty="0" smtClean="0"/>
              <a:t>f x c) con valores aleatorios: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se llenan matrices vacías con </a:t>
            </a:r>
            <a:r>
              <a:rPr lang="es-CO" dirty="0" err="1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8" y="2475012"/>
            <a:ext cx="8527884" cy="28261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0" y="5424302"/>
            <a:ext cx="7238320" cy="4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bg1"/>
                </a:solidFill>
              </a:rPr>
              <a:t>Ejercicios con listas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</a:t>
            </a:r>
            <a:r>
              <a:rPr lang="es-CO" sz="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un procedimiento que reciba como parámetro el número de filas y columnas, y construya una matriz cuyos elementos sean ingresados uno a uno por el usuario. Finalmente se debe imprimir la matriz.</a:t>
            </a: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una función que reciba como parámetros dos matrices A y B (que pueden ser creadas por un usuario o con valores aleatorios), luego se debe retornar la suma y la resta de ambas matrices. En caso de que A y B no tengan el mismo tamaño, se debe decir que no se puede hacer la operación  </a:t>
            </a: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una función que reciba como parámetro las filas y columnas, luego se debe crear una matriz que contenga sólo números pares empezando desde cero.</a:t>
            </a: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9186</TotalTime>
  <Words>302</Words>
  <Application>Microsoft Office PowerPoint</Application>
  <PresentationFormat>Presentación en pantalla (4:3)</PresentationFormat>
  <Paragraphs>30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Century Gothic</vt:lpstr>
      <vt:lpstr>Cursos2014-2</vt:lpstr>
      <vt:lpstr>Introducción a la programación  Recorrido de matrices con ciclo for</vt:lpstr>
      <vt:lpstr>¿Cómo se recorren matrices con for?</vt:lpstr>
      <vt:lpstr>¿Cómo se recorren matrices con for?</vt:lpstr>
      <vt:lpstr>¿Cómo se recorren matrices con for?</vt:lpstr>
      <vt:lpstr>¿Cómo se recorren matrices con for?</vt:lpstr>
      <vt:lpstr>¿Cómo se llenan matrices vacías con for?</vt:lpstr>
      <vt:lpstr>¿Cómo se llenan matrices vacías con for?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Hernan</cp:lastModifiedBy>
  <cp:revision>331</cp:revision>
  <dcterms:created xsi:type="dcterms:W3CDTF">2015-01-26T00:13:37Z</dcterms:created>
  <dcterms:modified xsi:type="dcterms:W3CDTF">2020-03-26T18:16:06Z</dcterms:modified>
</cp:coreProperties>
</file>