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5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86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84" y="6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21/08/2017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21/08/2017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21/08/2017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21/08/2017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21/08/2017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21/08/2017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21/08/2017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21/08/2017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21/08/2017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21/08/2017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21/08/2017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DAA5-6BE2-467A-90B2-00E985D86198}" type="datetimeFigureOut">
              <a:rPr lang="en-AU" smtClean="0"/>
              <a:pPr/>
              <a:t>21/08/2017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15" y="867509"/>
            <a:ext cx="9585570" cy="5258656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1</a:t>
            </a:r>
            <a:r>
              <a:rPr lang="en-AU" sz="2000" dirty="0"/>
              <a:t> – Customer </a:t>
            </a:r>
          </a:p>
          <a:p>
            <a:pPr marL="0" indent="0">
              <a:spcBef>
                <a:spcPts val="900"/>
              </a:spcBef>
              <a:buNone/>
            </a:pPr>
            <a:endParaRPr lang="en-AU" sz="2000" dirty="0"/>
          </a:p>
        </p:txBody>
      </p:sp>
      <p:sp>
        <p:nvSpPr>
          <p:cNvPr id="4" name="Rectangle 3"/>
          <p:cNvSpPr/>
          <p:nvPr/>
        </p:nvSpPr>
        <p:spPr>
          <a:xfrm>
            <a:off x="101505" y="109410"/>
            <a:ext cx="9691171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System Roles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>
                <a:solidFill>
                  <a:schemeClr val="tx1"/>
                </a:solidFill>
              </a:rPr>
              <a:t>07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Shopping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students I want know places where there is shopping so that I can buy necessities is available in different stores.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Click on shopping malls tab will show a number of malls in the city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Check out the best supermarkets in the area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Differentiate hardware or food items they are selling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Malls will start with their names.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stores in it is listed.</a:t>
            </a:r>
          </a:p>
        </p:txBody>
      </p:sp>
    </p:spTree>
    <p:extLst>
      <p:ext uri="{BB962C8B-B14F-4D97-AF65-F5344CB8AC3E}">
        <p14:creationId xmlns:p14="http://schemas.microsoft.com/office/powerpoint/2010/main" val="851853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>
                <a:solidFill>
                  <a:schemeClr val="tx1"/>
                </a:solidFill>
              </a:rPr>
              <a:t>07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Bank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student I want to have access to banks so that it can allow student to open account and do transactions online and savings in personnel accounts.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Student can open and close accounts.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Transfer credits into another account by going into transaction selection.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Check account balances in view accounts.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Amount must consist of ‘1’ dollar to open an account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Amount must be ‘0’ in order to close an account.</a:t>
            </a:r>
          </a:p>
        </p:txBody>
      </p:sp>
    </p:spTree>
    <p:extLst>
      <p:ext uri="{BB962C8B-B14F-4D97-AF65-F5344CB8AC3E}">
        <p14:creationId xmlns:p14="http://schemas.microsoft.com/office/powerpoint/2010/main" val="4203371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>
                <a:solidFill>
                  <a:schemeClr val="tx1"/>
                </a:solidFill>
              </a:rPr>
              <a:t>07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Libraries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student I want to head down to libraries in city area so that I can have access to books and information gathering products.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View the number and location of libraries within the city.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Facilities provided and usage can be seen in the building.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3020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>
                <a:solidFill>
                  <a:schemeClr val="tx1"/>
                </a:solidFill>
              </a:rPr>
              <a:t>07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Entertainment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student I want to find entertainments so that I can look for leisure year round.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Can find number of entertainment to go such as parks and zoo.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Able to book tickets for entry for zoo visit.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Prices and special activities/events are stated in those areas.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fontAlgn="base"/>
            <a:r>
              <a:rPr lang="en-US" dirty="0">
                <a:solidFill>
                  <a:schemeClr val="tx1"/>
                </a:solidFill>
              </a:rPr>
              <a:t>Zoo show cases what kind of animals they have.</a:t>
            </a:r>
          </a:p>
          <a:p>
            <a:pPr fontAlgn="base"/>
            <a:r>
              <a:rPr lang="en-US" dirty="0">
                <a:solidFill>
                  <a:schemeClr val="tx1"/>
                </a:solidFill>
              </a:rPr>
              <a:t>Provides open hours, events date, map, eateries, animal show.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944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>
                <a:solidFill>
                  <a:schemeClr val="tx1"/>
                </a:solidFill>
              </a:rPr>
              <a:t>07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Self-Enrichment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student, I want to know where can I find out door curricular activities so that I can further enrich myself on my studies.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Important committee highlights are shown on the page.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Facilities, place of interest and convenience is able to be seen around the area for exploring.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1621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View Welcome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student, I want to view welcome page through a public URL, so that I can proceed into student involved pages.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Welcome page is shown with Sign-in button and sign-up button.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Student will see page of selections of different user options e.g. Accommodation, Transport, Malls, Bank, Libraries, Entertainment, Self-enrichments.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02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Create New Account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new student, he/she will select register for a new account so that he/she can have full rights access into the webpage.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Provide personnel particulars e.g. name, birthdate, age, email address, contact number etc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Will click select student as an indication that he/she wants to have information in student interest only.  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student must fill in the form with acceptable input.</a:t>
            </a:r>
          </a:p>
        </p:txBody>
      </p:sp>
    </p:spTree>
    <p:extLst>
      <p:ext uri="{BB962C8B-B14F-4D97-AF65-F5344CB8AC3E}">
        <p14:creationId xmlns:p14="http://schemas.microsoft.com/office/powerpoint/2010/main" val="73719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Student login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student I want to have a student account so that I can access privileges  for students.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student will select login.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Enter the account ID and password.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System will validate if entry is correct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310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View Student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student, he/she wants to use student information through student access so that he/she can use the student webpage.</a:t>
            </a: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Will see different option tabs on the top half of the page.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See tabs of different options for viewing but registration has to come first before utilizing  the full features.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1179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27698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04</a:t>
            </a:r>
          </a:p>
        </p:txBody>
      </p:sp>
      <p:sp>
        <p:nvSpPr>
          <p:cNvPr id="6" name="Rectangle 5"/>
          <p:cNvSpPr/>
          <p:nvPr/>
        </p:nvSpPr>
        <p:spPr>
          <a:xfrm>
            <a:off x="823161" y="131932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 Schools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student, I want to see the schools in the country so that I can start enrolling into one.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Will see the school introduction and information.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View more of the school by clicking on the highlighted link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It will take to the corresponding school page.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0103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05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Insurance / Healthcare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student I want to look for available insurance companies certified for student affairs, so I can assure myself that I am cover in health aspects.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Click on the Insurance &amp; Healthcare tab on the main page.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 number of insurance company will show for choosing.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Can compare coverage through their website.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Select a package to get covered.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3436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06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Accommodation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student I want to see the different accommodations within the city so that I can find a place to live in.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Can compare prices range.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Find place within or around city to make bookings.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Living area shows surrounding interest of interest. E.g. parks, bookstores, stadiums, etc.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accommodation are ranging from motel, home stay to student apartments</a:t>
            </a:r>
          </a:p>
        </p:txBody>
      </p:sp>
    </p:spTree>
    <p:extLst>
      <p:ext uri="{BB962C8B-B14F-4D97-AF65-F5344CB8AC3E}">
        <p14:creationId xmlns:p14="http://schemas.microsoft.com/office/powerpoint/2010/main" val="3158245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>
                <a:solidFill>
                  <a:schemeClr val="tx1"/>
                </a:solidFill>
              </a:rPr>
              <a:t>07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Transport Service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student I need to know the transport systems route and service times so that I can get onto the bus on time.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Schedule route of a certain bus is provided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Time frame of arrivals is shown under the bus’s number.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Operation hours and off duty hours is shown during public holidays.	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3039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2909</TotalTime>
  <Words>938</Words>
  <Application>Microsoft Office PowerPoint</Application>
  <PresentationFormat>A4 Paper (210x297 mm)</PresentationFormat>
  <Paragraphs>143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Thomaco Consultancies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Thomas</dc:creator>
  <cp:lastModifiedBy>ang jie</cp:lastModifiedBy>
  <cp:revision>54</cp:revision>
  <dcterms:created xsi:type="dcterms:W3CDTF">2011-08-10T11:51:47Z</dcterms:created>
  <dcterms:modified xsi:type="dcterms:W3CDTF">2017-08-21T09:55:38Z</dcterms:modified>
</cp:coreProperties>
</file>