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Customer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Shopping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students I want know places where there is shopping so that I can buy necessities is available in different stores.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shopping malls tab will show a number of malls in the city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out the best supermarkets in the area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Differentiate hardware or food items they are selling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Malls will start with their names.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stores in it is listed.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have access to banks so that it can allow student to open account and do transactions online and savings in personnel accounts.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can open and close accounts.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credits into another account by going into transaction selection.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account balances in view accounts.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must consist of ‘1’ dollar to open an account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must be ‘0’ in order to close an account.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</a:p>
        </p:txBody>
      </p:sp>
      <p:sp>
        <p:nvSpPr>
          <p:cNvPr id="201" name="Shape 20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head down to libraries in city area so that I can have access to books and information gathering products.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 the number and location of libraries within the city.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Facilities provided and usage can be seen in the building.</a:t>
            </a:r>
          </a:p>
        </p:txBody>
      </p:sp>
      <p:sp>
        <p:nvSpPr>
          <p:cNvPr id="204" name="Shape 20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05" name="Shape 20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Entertainment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find entertainments so that I can look for leisure year round.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find number of entertainment to go such as parks and zoo.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book tickets for entry for zoo visit.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Prices and special activities/events are stated in those areas. 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 show cases what kind of animals they have.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open hours, events date, map, eateries, animal show.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</a:p>
        </p:txBody>
      </p:sp>
      <p:sp>
        <p:nvSpPr>
          <p:cNvPr id="223" name="Shape 22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Self-Enrichment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I want to know where can I find out door curricular activities so that I can further enrich myself on my studies.</a:t>
            </a:r>
          </a:p>
        </p:txBody>
      </p:sp>
      <p:sp>
        <p:nvSpPr>
          <p:cNvPr id="225" name="Shape 22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committee highlights are shown on the page.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Facilities, place of interest and convenience is able to be seen around the area for exploring.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27" name="Shape 22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</a:p>
        </p:txBody>
      </p:sp>
      <p:sp>
        <p:nvSpPr>
          <p:cNvPr id="91" name="Shape 9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Welcome Page</a:t>
            </a:r>
          </a:p>
        </p:txBody>
      </p:sp>
      <p:sp>
        <p:nvSpPr>
          <p:cNvPr id="92" name="Shape 9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I want to view welcome page through a public URL, so that I can proceed into student involved pages.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page is shown with Sign-in button and sign-up button.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will see page of selections of different user options e.g. Accommodation, Transport, Malls, Bank, Libraries, Entertainment, Self-enrichments.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96" name="Shape 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new student, he/she will select register for a new account so that he/she can have full rights access into the webpage.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personnel particulars e.g. name, birthdate, age, email address, contact number etc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click select student as an indication that he/she wants to have information in student interest only. 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 must fill in the form with acceptable input.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login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have a student account so that I can access privileges  for students.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student will select login.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account ID and password.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will validate if entry is correct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Student page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he/she wants to use student information through student access so that he/she can use the student webpage.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see different option tabs on the top half of the page.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tabs of different options for viewing but registration has to come first before utilizing  the full features.</a:t>
            </a:r>
          </a:p>
        </p:txBody>
      </p:sp>
      <p:sp>
        <p:nvSpPr>
          <p:cNvPr id="127" name="Shape 12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2" y="127697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</a:p>
        </p:txBody>
      </p:sp>
      <p:sp>
        <p:nvSpPr>
          <p:cNvPr id="135" name="Shape 135"/>
          <p:cNvSpPr/>
          <p:nvPr/>
        </p:nvSpPr>
        <p:spPr>
          <a:xfrm>
            <a:off x="823161" y="131931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Schools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student, I want to see the schools in the country so that I can start enrolling into one.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see the school introduction and information.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more of the school by clicking on the highlighted link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take to the corresponding school page.</a:t>
            </a:r>
          </a:p>
        </p:txBody>
      </p:sp>
      <p:sp>
        <p:nvSpPr>
          <p:cNvPr id="138" name="Shape 13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Insurance / Healthcare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look for available insurance companies certified for student affairs, so I can assure myself that I am cover in health aspects.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Insurance &amp; Healthcare tab on the main page.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of insurance company will show for choosing.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compare coverage through their website.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package to get covered. 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Accommodation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see the different accommodations within the city so that I can find a place to live in.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compare prices range.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place within or around city to make bookings.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area shows surrounding interest of interest. E.g. parks, bookstores, stadiums, etc. 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accommodation are ranging from motel, home stay to student apartments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Transport Service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need to know the transport systems route and service times so that I can get onto the bus on time.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route of a certain bus is provided 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frame of arrivals is shown under the bus’s number.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hours and off duty hours is shown during public holidays.	</a:t>
            </a:r>
          </a:p>
        </p:txBody>
      </p:sp>
      <p:sp>
        <p:nvSpPr>
          <p:cNvPr id="171" name="Shape 17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