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60215" y="867508"/>
            <a:ext cx="9585569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Role Types</a:t>
            </a:r>
          </a:p>
          <a:p>
            <a:pPr indent="-457200" lvl="0" marL="457200" rtl="0">
              <a:spcBef>
                <a:spcPts val="900"/>
              </a:spcBef>
              <a:buSzPct val="100000"/>
              <a:buAutoNum type="arabicPeriod"/>
            </a:pPr>
            <a:r>
              <a:rPr lang="en-AU" sz="2000"/>
              <a:t>Admin – An administrator of the Smart City system</a:t>
            </a:r>
          </a:p>
          <a:p>
            <a:pPr indent="-457200" lvl="0" marL="457200" rtl="0">
              <a:spcBef>
                <a:spcPts val="900"/>
              </a:spcBef>
              <a:buSzPct val="100000"/>
              <a:buAutoNum type="arabicPeriod"/>
            </a:pPr>
            <a:r>
              <a:rPr lang="en-AU" sz="2000"/>
              <a:t>Users – A standard user of the Smart City system, users consist of Businessmen Tourist, Student</a:t>
            </a:r>
          </a:p>
          <a:p>
            <a:pPr indent="0" lvl="0" marL="0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Story Card Categories:</a:t>
            </a:r>
          </a:p>
          <a:p>
            <a:pPr indent="0" lvl="0" marL="0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A – Optional Features</a:t>
            </a:r>
          </a:p>
          <a:p>
            <a:pPr indent="0" lvl="0" marL="0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– System Architecture</a:t>
            </a:r>
          </a:p>
          <a:p>
            <a:pPr indent="0" lvl="0" marL="0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U – User End</a:t>
            </a:r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2" y="109434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U08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- restaurants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admin, I have to supply city information. 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Because of it, the contact ways are also necessary.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Restaurants are one of the information should be supply.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that I can supply the information.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must able to update the information of restaurants.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Admin’s page should with a “</a:t>
            </a: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tab and the link list of all restaurants in city.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should able to use the searching engine to make a final check the information.</a:t>
            </a:r>
          </a:p>
        </p:txBody>
      </p:sp>
      <p:sp>
        <p:nvSpPr>
          <p:cNvPr id="182" name="Shape 18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83" name="Shape 18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of the restaurants.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 of the theme is it. Such as BBQ, Sushi, Taco, Beer, Seafood and so on. So does the locations, working hours, booking information.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U09</a:t>
            </a:r>
          </a:p>
        </p:txBody>
      </p:sp>
      <p:sp>
        <p:nvSpPr>
          <p:cNvPr id="190" name="Shape 19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- city map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admin, I have to supply city information.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maps are one of the information should be supply.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one of the most important part I must build.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that I can supply the information.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must able to update the information of parks.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Admin’s page should with a “</a:t>
            </a: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page. All the facilities mentioned above should include.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should able to use the searching engine to make a final check the information.</a:t>
            </a:r>
          </a:p>
        </p:txBody>
      </p:sp>
      <p:sp>
        <p:nvSpPr>
          <p:cNvPr id="193" name="Shape 19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94" name="Shape 19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include all kinds of places mention and not mention above.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city hall, casino, post office, police office, bus and train stations etc.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Furthermore, the specific festival, processions, attractions, and other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</a:p>
        </p:txBody>
      </p:sp>
      <p:sp>
        <p:nvSpPr>
          <p:cNvPr id="91" name="Shape 9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Welcome Page</a:t>
            </a:r>
          </a:p>
        </p:txBody>
      </p:sp>
      <p:sp>
        <p:nvSpPr>
          <p:cNvPr id="92" name="Shape 9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admin, I want to view welcome page with 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facility</a:t>
            </a:r>
            <a:r>
              <a:rPr b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that I am able to 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my job</a:t>
            </a:r>
            <a:r>
              <a:rPr b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3" name="Shape 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must be able to see the website.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must be able to see the different tabs(for different kinds of users) and select them.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able to access admin database.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95" name="Shape 9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96" name="Shape 9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administrator role is responsible for creating/modifying all the data for the city.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2" y="109434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</a:p>
        </p:txBody>
      </p:sp>
      <p:sp>
        <p:nvSpPr>
          <p:cNvPr id="102" name="Shape 102"/>
          <p:cNvSpPr/>
          <p:nvPr/>
        </p:nvSpPr>
        <p:spPr>
          <a:xfrm>
            <a:off x="831153" y="109434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an admin, I need to create an administrator account so that can only create by another administrator. 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admin is unable to register an account through the registration tab.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must able to find the contact ways to other admins and his/her managers in the page.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will be prompt invalid details for every non-accepted entry.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account by email to another administrator, Susan.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the manager will ask another administrator to create one before post.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</a:p>
        </p:txBody>
      </p:sp>
      <p:sp>
        <p:nvSpPr>
          <p:cNvPr id="113" name="Shape 113"/>
          <p:cNvSpPr/>
          <p:nvPr/>
        </p:nvSpPr>
        <p:spPr>
          <a:xfrm>
            <a:off x="831153" y="109434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into 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admin, I want to log into the website and database, so that I can manage the information that supply.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able to reset password to retrieve forgotten account by contact with other admin.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able to confirm their login by looking at the top corner where their name is shown.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able to view mobile verification when he/her logs into their account.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login, the page will show the data which only belong to admin. Ex. online time curve.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17" name="Shape 11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should able to know the information of the using of the 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2" y="127697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U03</a:t>
            </a:r>
          </a:p>
        </p:txBody>
      </p:sp>
      <p:sp>
        <p:nvSpPr>
          <p:cNvPr id="124" name="Shape 124"/>
          <p:cNvSpPr/>
          <p:nvPr/>
        </p:nvSpPr>
        <p:spPr>
          <a:xfrm>
            <a:off x="823161" y="131931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of Important facility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an admin, I need to create information of these institutes: Colleges, Libraries and Hotels.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only the locations, also the contact ways.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that I can supply the information.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should able to check these institutes‘ new information. Both dynamic and static.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– Special event, Semester and units of colleges, subject book exhibition of libraries, weekend party of hotels etc.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– inside map,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area, location, contact ways.</a:t>
            </a:r>
          </a:p>
        </p:txBody>
      </p:sp>
      <p:sp>
        <p:nvSpPr>
          <p:cNvPr id="127" name="Shape 12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Colleges </a:t>
            </a: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it's roughly building distributions and departments. The information about school, units and courses.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Libraries’</a:t>
            </a: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collection of books need to be place into index. And also the situations of different areas like multimedia center, children's book district, museum of literature, or maybe smoking zone.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Hotels </a:t>
            </a: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show the star rating, features and location. Had better able to show if there is any more room left. Also the parking.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U04</a:t>
            </a:r>
          </a:p>
        </p:txBody>
      </p:sp>
      <p:sp>
        <p:nvSpPr>
          <p:cNvPr id="135" name="Shape 13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- parks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admin, I have to supply city information. Because of it, the contact ways are also necessary.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Parks are one of the information should be supply.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that I can supply the information.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must able to update the information of parks.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Admin’s page should with a “</a:t>
            </a: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tab and the link list of all parks in city.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able to use the searching engine to make a final check the information.</a:t>
            </a:r>
          </a:p>
        </p:txBody>
      </p:sp>
      <p:sp>
        <p:nvSpPr>
          <p:cNvPr id="138" name="Shape 13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39" name="Shape 13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area are both important for a park.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things in the park are necessary to record. Such as pools, animals, plants, any dangerous, map (distributed of service office or trash can),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U05</a:t>
            </a:r>
          </a:p>
        </p:txBody>
      </p:sp>
      <p:sp>
        <p:nvSpPr>
          <p:cNvPr id="146" name="Shape 14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- zoos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admin, I have to supply city information. 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Because of it, the contact ways are also necessary.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Zoos are one of the information should be supply.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that I can supply the information.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must able to update the information of zoos.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Admin’s page should with a “</a:t>
            </a: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tab and the link list of all zoos in city.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should able to use the searching engine to make a final check the information.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50" name="Shape 15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Basicly, information of what kind of animals do they have.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Moreover, the working hours, activity (carnival) date, map, foods(vegetarian?), time of interactive with animals, and the traffic(how to get there and when to leave).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2" y="109434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U06</a:t>
            </a:r>
          </a:p>
        </p:txBody>
      </p:sp>
      <p:sp>
        <p:nvSpPr>
          <p:cNvPr id="157" name="Shape 15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- museums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admin, I have to supply city information. 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Because of it, the contact ways are also necessary.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Museums are one of the information should be supply.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that I can supply the information.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must able to update the information of museums.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Admin’s page should with a “</a:t>
            </a: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Museum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tab and the link list of all museums in city.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should able to use the searching engine to make a final check the information.</a:t>
            </a:r>
          </a:p>
        </p:txBody>
      </p:sp>
      <p:sp>
        <p:nvSpPr>
          <p:cNvPr id="160" name="Shape 16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61" name="Shape 16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Same, what exhibit do they have.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museums might have specific theme, ex mainly painting, sculpture or cultural relics.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the map in museum, the exhibition line, any special exhibition date currently.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U07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153" y="109434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- malls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admin, I have to supply city information. 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Because of it, the contact ways are also necessary.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Malls are one of the information should be supply.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that I can supply the information.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must able to update the information of malls.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Admin’s page should with a “</a:t>
            </a: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tab and the link list of all malls in city.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should able to use the searching engine to make a final check the information.</a:t>
            </a:r>
          </a:p>
        </p:txBody>
      </p:sp>
      <p:sp>
        <p:nvSpPr>
          <p:cNvPr id="171" name="Shape 17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72" name="Shape 17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of malls should include discount information, levels’ features (counter), parking land, special events timetable, traffic ways.</a:t>
            </a:r>
            <a:b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