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" name="Shape 7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690018" y="-594517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82506" y="4406901"/>
            <a:ext cx="84200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82506" y="2906713"/>
            <a:ext cx="84200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9530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3555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95300" y="1535112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5300" y="2174875"/>
            <a:ext cx="437687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32110" y="1535112"/>
            <a:ext cx="437858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5032110" y="2174875"/>
            <a:ext cx="437858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95300" y="273050"/>
            <a:ext cx="3259005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2971" y="273051"/>
            <a:ext cx="5537729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5300" y="1435100"/>
            <a:ext cx="325900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941644" y="4800600"/>
            <a:ext cx="59435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941644" y="612775"/>
            <a:ext cx="5943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941644" y="5367337"/>
            <a:ext cx="59435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160215" y="867508"/>
            <a:ext cx="9585569" cy="525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AU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Types</a:t>
            </a:r>
          </a:p>
          <a:p>
            <a:pPr indent="-4572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– An administrator of the Smart City system</a:t>
            </a:r>
          </a:p>
          <a:p>
            <a:pPr indent="-4572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– A standard user of the Smart City system, users consist of Businessmen Tourist, Student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AU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Card Categories: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– Optional Features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– System Architecture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– User End</a:t>
            </a:r>
          </a:p>
        </p:txBody>
      </p:sp>
      <p:sp>
        <p:nvSpPr>
          <p:cNvPr id="85" name="Shape 85"/>
          <p:cNvSpPr/>
          <p:nvPr/>
        </p:nvSpPr>
        <p:spPr>
          <a:xfrm>
            <a:off x="101504" y="109409"/>
            <a:ext cx="969117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U3</a:t>
            </a:r>
          </a:p>
        </p:txBody>
      </p:sp>
      <p:sp>
        <p:nvSpPr>
          <p:cNvPr id="179" name="Shape 17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 Account</a:t>
            </a:r>
          </a:p>
        </p:txBody>
      </p:sp>
      <p:sp>
        <p:nvSpPr>
          <p:cNvPr id="180" name="Shape 18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 I want to be the only administrator so that website can be solely managed by me</a:t>
            </a:r>
          </a:p>
        </p:txBody>
      </p:sp>
      <p:sp>
        <p:nvSpPr>
          <p:cNvPr id="181" name="Shape 18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 can update and delete information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admin can create another Admin user if required</a:t>
            </a:r>
          </a:p>
        </p:txBody>
      </p:sp>
      <p:sp>
        <p:nvSpPr>
          <p:cNvPr id="182" name="Shape 18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83" name="Shape 18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84" name="Shape 18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Susan is the Admin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U4</a:t>
            </a:r>
          </a:p>
        </p:txBody>
      </p:sp>
      <p:sp>
        <p:nvSpPr>
          <p:cNvPr id="190" name="Shape 19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 account page</a:t>
            </a:r>
          </a:p>
        </p:txBody>
      </p:sp>
      <p:sp>
        <p:nvSpPr>
          <p:cNvPr id="191" name="Shape 19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 I want to be the able to access admin only web page so that I can access administrator tools.</a:t>
            </a:r>
          </a:p>
        </p:txBody>
      </p:sp>
      <p:sp>
        <p:nvSpPr>
          <p:cNvPr id="192" name="Shape 19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will see admin only interface to edit the website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all the privileges for manage the web site</a:t>
            </a:r>
          </a:p>
        </p:txBody>
      </p:sp>
      <p:sp>
        <p:nvSpPr>
          <p:cNvPr id="193" name="Shape 19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94" name="Shape 19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95" name="Shape 19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U5</a:t>
            </a:r>
          </a:p>
        </p:txBody>
      </p:sp>
      <p:sp>
        <p:nvSpPr>
          <p:cNvPr id="201" name="Shape 201"/>
          <p:cNvSpPr/>
          <p:nvPr/>
        </p:nvSpPr>
        <p:spPr>
          <a:xfrm>
            <a:off x="759152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management</a:t>
            </a:r>
          </a:p>
        </p:txBody>
      </p:sp>
      <p:sp>
        <p:nvSpPr>
          <p:cNvPr id="202" name="Shape 20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 I want to be able to add, delete and edit user accounts so that I can moderate who can access the contents of the site and give access privileges</a:t>
            </a:r>
          </a:p>
        </p:txBody>
      </p:sp>
      <p:sp>
        <p:nvSpPr>
          <p:cNvPr id="203" name="Shape 20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Able to view all the registration details of the users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Only admin have permission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 can add, delete, update or ban users</a:t>
            </a:r>
          </a:p>
        </p:txBody>
      </p:sp>
      <p:sp>
        <p:nvSpPr>
          <p:cNvPr id="204" name="Shape 20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05" name="Shape 20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06" name="Shape 20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SQL database is updated immediately if there is any changes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Users will be notified by email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U6</a:t>
            </a:r>
          </a:p>
        </p:txBody>
      </p:sp>
      <p:sp>
        <p:nvSpPr>
          <p:cNvPr id="212" name="Shape 21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Login</a:t>
            </a:r>
          </a:p>
        </p:txBody>
      </p:sp>
      <p:sp>
        <p:nvSpPr>
          <p:cNvPr id="213" name="Shape 21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login to my account so that I can view my personalised city information</a:t>
            </a:r>
          </a:p>
        </p:txBody>
      </p:sp>
      <p:sp>
        <p:nvSpPr>
          <p:cNvPr id="214" name="Shape 214"/>
          <p:cNvSpPr/>
          <p:nvPr/>
        </p:nvSpPr>
        <p:spPr>
          <a:xfrm>
            <a:off x="39152" y="3335528"/>
            <a:ext cx="9828000" cy="2426914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different personalised views for type of the user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Admin – Unique page for management of the website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Businessman – industries, hotels and chosen city information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Student – colleges, libraries and chosen city information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Tourist – events, hotel and chosen city information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with user id and password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location of the login tab or button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215" name="Shape 21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16" name="Shape 21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17" name="Shape 217"/>
          <p:cNvSpPr/>
          <p:nvPr/>
        </p:nvSpPr>
        <p:spPr>
          <a:xfrm>
            <a:off x="39152" y="5917719"/>
            <a:ext cx="9828000" cy="83086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U7</a:t>
            </a:r>
          </a:p>
        </p:txBody>
      </p:sp>
      <p:sp>
        <p:nvSpPr>
          <p:cNvPr id="223" name="Shape 22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Logout</a:t>
            </a:r>
          </a:p>
        </p:txBody>
      </p:sp>
      <p:sp>
        <p:nvSpPr>
          <p:cNvPr id="224" name="Shape 22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logout of my account so that my account can not be used by others </a:t>
            </a:r>
          </a:p>
        </p:txBody>
      </p:sp>
      <p:sp>
        <p:nvSpPr>
          <p:cNvPr id="225" name="Shape 225"/>
          <p:cNvSpPr/>
          <p:nvPr/>
        </p:nvSpPr>
        <p:spPr>
          <a:xfrm>
            <a:off x="39152" y="3335530"/>
            <a:ext cx="9828000" cy="1598778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Popup windows/screen to acknowledge the logout succession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location of the logout tab or button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redirect back to the main webpage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226" name="Shape 22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7" name="Shape 22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28" name="Shape 22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U8</a:t>
            </a:r>
          </a:p>
        </p:txBody>
      </p:sp>
      <p:sp>
        <p:nvSpPr>
          <p:cNvPr id="234" name="Shape 23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security</a:t>
            </a:r>
          </a:p>
        </p:txBody>
      </p:sp>
      <p:sp>
        <p:nvSpPr>
          <p:cNvPr id="235" name="Shape 235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have security for my account so that my personal details are kept confidentially.</a:t>
            </a:r>
          </a:p>
        </p:txBody>
      </p:sp>
      <p:sp>
        <p:nvSpPr>
          <p:cNvPr id="236" name="Shape 236"/>
          <p:cNvSpPr/>
          <p:nvPr/>
        </p:nvSpPr>
        <p:spPr>
          <a:xfrm>
            <a:off x="39152" y="3335530"/>
            <a:ext cx="9828000" cy="1598778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must be encrypted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CAPTCHA to avoid bruit force attack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Typing password on screen is masked to asterisks.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237" name="Shape 23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38" name="Shape 23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39" name="Shape 23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U9</a:t>
            </a:r>
          </a:p>
        </p:txBody>
      </p:sp>
      <p:sp>
        <p:nvSpPr>
          <p:cNvPr id="245" name="Shape 24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recovery</a:t>
            </a:r>
          </a:p>
        </p:txBody>
      </p:sp>
      <p:sp>
        <p:nvSpPr>
          <p:cNvPr id="246" name="Shape 246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recover my account details so that I can retrieve my account when in case I forget the details. </a:t>
            </a:r>
          </a:p>
        </p:txBody>
      </p:sp>
      <p:sp>
        <p:nvSpPr>
          <p:cNvPr id="247" name="Shape 247"/>
          <p:cNvSpPr/>
          <p:nvPr/>
        </p:nvSpPr>
        <p:spPr>
          <a:xfrm>
            <a:off x="39152" y="3335530"/>
            <a:ext cx="9828000" cy="1598778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recover details are sent to users valid email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“Forgot username or password” feature on login screen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will be asked to change their password after using temporary password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248" name="Shape 24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49" name="Shape 24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50" name="Shape 25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Temporary password will be sent to valid email address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Temporary password will be updated to the account database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U10</a:t>
            </a:r>
          </a:p>
        </p:txBody>
      </p:sp>
      <p:sp>
        <p:nvSpPr>
          <p:cNvPr id="256" name="Shape 25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Function</a:t>
            </a:r>
          </a:p>
        </p:txBody>
      </p:sp>
      <p:sp>
        <p:nvSpPr>
          <p:cNvPr id="257" name="Shape 25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have the feature to search by keywords so that I can quickly narrow down my specific keyword</a:t>
            </a:r>
          </a:p>
        </p:txBody>
      </p:sp>
      <p:sp>
        <p:nvSpPr>
          <p:cNvPr id="258" name="Shape 25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Results sorting (by alphabetically, by date)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 can click the search result which followed by relevant information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individual categories to narrow down the search</a:t>
            </a:r>
          </a:p>
        </p:txBody>
      </p:sp>
      <p:sp>
        <p:nvSpPr>
          <p:cNvPr id="259" name="Shape 25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60" name="Shape 26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61" name="Shape 26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U11</a:t>
            </a:r>
          </a:p>
        </p:txBody>
      </p:sp>
      <p:sp>
        <p:nvSpPr>
          <p:cNvPr id="267" name="Shape 26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City information database</a:t>
            </a:r>
          </a:p>
        </p:txBody>
      </p:sp>
      <p:sp>
        <p:nvSpPr>
          <p:cNvPr id="268" name="Shape 26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 I want to have a separate database containing only the city information so relevant city information is shown to all user types.</a:t>
            </a:r>
          </a:p>
        </p:txBody>
      </p:sp>
      <p:sp>
        <p:nvSpPr>
          <p:cNvPr id="269" name="Shape 26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 information database must be separate from other databases (colleges, industries, libraries and hotels)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City information database consist of parks, zoos, museums, malls, restaurants and city map</a:t>
            </a:r>
          </a:p>
        </p:txBody>
      </p:sp>
      <p:sp>
        <p:nvSpPr>
          <p:cNvPr id="270" name="Shape 27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1" name="Shape 27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72" name="Shape 27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U12</a:t>
            </a:r>
          </a:p>
        </p:txBody>
      </p:sp>
      <p:sp>
        <p:nvSpPr>
          <p:cNvPr id="278" name="Shape 27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 segmentation</a:t>
            </a:r>
          </a:p>
        </p:txBody>
      </p:sp>
      <p:sp>
        <p:nvSpPr>
          <p:cNvPr id="279" name="Shape 27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 I want to have each separate databases for specific industries so that the appropriate information is provide to the relevant user types.</a:t>
            </a:r>
          </a:p>
        </p:txBody>
      </p:sp>
      <p:sp>
        <p:nvSpPr>
          <p:cNvPr id="280" name="Shape 28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unique database for colleges, industries, libraries and hotels. </a:t>
            </a:r>
          </a:p>
        </p:txBody>
      </p:sp>
      <p:sp>
        <p:nvSpPr>
          <p:cNvPr id="281" name="Shape 28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82" name="Shape 28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83" name="Shape 28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S1</a:t>
            </a:r>
          </a:p>
        </p:txBody>
      </p:sp>
      <p:sp>
        <p:nvSpPr>
          <p:cNvPr id="91" name="Shape 9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page</a:t>
            </a:r>
          </a:p>
        </p:txBody>
      </p:sp>
      <p:sp>
        <p:nvSpPr>
          <p:cNvPr id="92" name="Shape 9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see the website that display relevant information and also be user friendly so that I can navigate easily</a:t>
            </a:r>
          </a:p>
        </p:txBody>
      </p:sp>
      <p:sp>
        <p:nvSpPr>
          <p:cNvPr id="93" name="Shape 9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Clear layout of relevant information in easy to navigate format (page to page format)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Tiled button for easy navigation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links for to create account and login function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5" name="Shape 9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96" name="Shape 9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Aesthetically pleasing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Intuitive and easy to navigate webpage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U13</a:t>
            </a:r>
          </a:p>
        </p:txBody>
      </p:sp>
      <p:sp>
        <p:nvSpPr>
          <p:cNvPr id="289" name="Shape 28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data</a:t>
            </a:r>
          </a:p>
        </p:txBody>
      </p:sp>
      <p:sp>
        <p:nvSpPr>
          <p:cNvPr id="290" name="Shape 29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an interactive map so that I can navigate and locate the destination that interest me</a:t>
            </a:r>
          </a:p>
        </p:txBody>
      </p:sp>
      <p:sp>
        <p:nvSpPr>
          <p:cNvPr id="291" name="Shape 29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pinpoint to show place of interest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Implementing Google map API</a:t>
            </a:r>
          </a:p>
        </p:txBody>
      </p:sp>
      <p:sp>
        <p:nvSpPr>
          <p:cNvPr id="292" name="Shape 29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93" name="Shape 29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94" name="Shape 29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U14</a:t>
            </a:r>
          </a:p>
        </p:txBody>
      </p:sp>
      <p:sp>
        <p:nvSpPr>
          <p:cNvPr id="300" name="Shape 30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type</a:t>
            </a:r>
          </a:p>
        </p:txBody>
      </p:sp>
      <p:sp>
        <p:nvSpPr>
          <p:cNvPr id="301" name="Shape 30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choose user type so that I can quickly view the relevant information that is important for me</a:t>
            </a:r>
          </a:p>
        </p:txBody>
      </p:sp>
      <p:sp>
        <p:nvSpPr>
          <p:cNvPr id="302" name="Shape 302"/>
          <p:cNvSpPr/>
          <p:nvPr/>
        </p:nvSpPr>
        <p:spPr>
          <a:xfrm>
            <a:off x="39152" y="3335528"/>
            <a:ext cx="9828000" cy="2461421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three set of user types – Business, Student and Tourist account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users must be able to view city information data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View information based on users types</a:t>
            </a:r>
          </a:p>
          <a:p>
            <a:pPr indent="-179387" lvl="1" marL="6365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user must be able to view industry and hotel data</a:t>
            </a:r>
          </a:p>
          <a:p>
            <a:pPr indent="-179387" lvl="1" marL="6365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user must be able to view college and library data</a:t>
            </a:r>
          </a:p>
          <a:p>
            <a:pPr indent="-179387" lvl="1" marL="6365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Tourist user must be able to view hotels data</a:t>
            </a:r>
          </a:p>
          <a:p>
            <a:pPr indent="-179387" lvl="1" marL="6365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04" name="Shape 30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305" name="Shape 305"/>
          <p:cNvSpPr/>
          <p:nvPr/>
        </p:nvSpPr>
        <p:spPr>
          <a:xfrm>
            <a:off x="39152" y="6072996"/>
            <a:ext cx="9828000" cy="67559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U15</a:t>
            </a:r>
          </a:p>
        </p:txBody>
      </p:sp>
      <p:sp>
        <p:nvSpPr>
          <p:cNvPr id="311" name="Shape 31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 information</a:t>
            </a:r>
          </a:p>
        </p:txBody>
      </p:sp>
      <p:sp>
        <p:nvSpPr>
          <p:cNvPr id="312" name="Shape 31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view other non-personalised city information so that I don’t have to create different account</a:t>
            </a:r>
          </a:p>
        </p:txBody>
      </p:sp>
      <p:sp>
        <p:nvSpPr>
          <p:cNvPr id="313" name="Shape 31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menu to access non-personalised city information like student user can view industries if they want to. </a:t>
            </a:r>
          </a:p>
        </p:txBody>
      </p:sp>
      <p:sp>
        <p:nvSpPr>
          <p:cNvPr id="314" name="Shape 31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15" name="Shape 31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316" name="Shape 31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O1</a:t>
            </a:r>
          </a:p>
        </p:txBody>
      </p:sp>
      <p:sp>
        <p:nvSpPr>
          <p:cNvPr id="322" name="Shape 32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options</a:t>
            </a:r>
          </a:p>
        </p:txBody>
      </p:sp>
      <p:sp>
        <p:nvSpPr>
          <p:cNvPr id="323" name="Shape 32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have option to display the website as my preferred language so that I can better understand the contents</a:t>
            </a:r>
          </a:p>
        </p:txBody>
      </p:sp>
      <p:sp>
        <p:nvSpPr>
          <p:cNvPr id="324" name="Shape 32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Allow users to change the displayed language of the website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Most of the contents are translated if possible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Translation must be correctly done based on the language</a:t>
            </a:r>
          </a:p>
        </p:txBody>
      </p:sp>
      <p:sp>
        <p:nvSpPr>
          <p:cNvPr id="325" name="Shape 32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326" name="Shape 32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27" name="Shape 32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majority used language (English, French, Spanish, Mandarin, Korean)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O2</a:t>
            </a:r>
          </a:p>
        </p:txBody>
      </p:sp>
      <p:sp>
        <p:nvSpPr>
          <p:cNvPr id="333" name="Shape 33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 page</a:t>
            </a:r>
          </a:p>
        </p:txBody>
      </p:sp>
      <p:sp>
        <p:nvSpPr>
          <p:cNvPr id="334" name="Shape 33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leave feedback so that I can easily report issues or suggest improvements</a:t>
            </a:r>
          </a:p>
        </p:txBody>
      </p:sp>
      <p:sp>
        <p:nvSpPr>
          <p:cNvPr id="335" name="Shape 33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 page or popup windows with feedback textbox 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Captcha to prevent brute force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Only login user can send feedback</a:t>
            </a:r>
          </a:p>
        </p:txBody>
      </p:sp>
      <p:sp>
        <p:nvSpPr>
          <p:cNvPr id="336" name="Shape 33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37" name="Shape 33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38" name="Shape 33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Confirm that the feedback has been sent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O3</a:t>
            </a:r>
          </a:p>
        </p:txBody>
      </p:sp>
      <p:sp>
        <p:nvSpPr>
          <p:cNvPr id="344" name="Shape 34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Social media integration</a:t>
            </a:r>
          </a:p>
        </p:txBody>
      </p:sp>
      <p:sp>
        <p:nvSpPr>
          <p:cNvPr id="345" name="Shape 345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 I want to be able to integration social media services so that I can attract more users</a:t>
            </a:r>
          </a:p>
        </p:txBody>
      </p:sp>
      <p:sp>
        <p:nvSpPr>
          <p:cNvPr id="346" name="Shape 34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Support “Facebook, Twitter, LinkedIn”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have sharing links</a:t>
            </a:r>
          </a:p>
        </p:txBody>
      </p:sp>
      <p:sp>
        <p:nvSpPr>
          <p:cNvPr id="347" name="Shape 34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48" name="Shape 34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49" name="Shape 34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O4</a:t>
            </a:r>
          </a:p>
        </p:txBody>
      </p:sp>
      <p:sp>
        <p:nvSpPr>
          <p:cNvPr id="355" name="Shape 35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 forum</a:t>
            </a:r>
          </a:p>
        </p:txBody>
      </p:sp>
      <p:sp>
        <p:nvSpPr>
          <p:cNvPr id="356" name="Shape 356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have online forum so that I can ask questions and discuss it with the local users </a:t>
            </a:r>
          </a:p>
        </p:txBody>
      </p:sp>
      <p:sp>
        <p:nvSpPr>
          <p:cNvPr id="357" name="Shape 35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various categories for the forum title 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be login to leave or post message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access by any user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be monitored my moderator</a:t>
            </a:r>
          </a:p>
        </p:txBody>
      </p:sp>
      <p:sp>
        <p:nvSpPr>
          <p:cNvPr id="358" name="Shape 35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359" name="Shape 35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60" name="Shape 36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O5</a:t>
            </a:r>
          </a:p>
        </p:txBody>
      </p:sp>
      <p:sp>
        <p:nvSpPr>
          <p:cNvPr id="366" name="Shape 36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Different cities</a:t>
            </a:r>
          </a:p>
        </p:txBody>
      </p:sp>
      <p:sp>
        <p:nvSpPr>
          <p:cNvPr id="367" name="Shape 36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see other Australian cities information so that I can use the website if I move out from Brisbane</a:t>
            </a:r>
          </a:p>
        </p:txBody>
      </p:sp>
      <p:sp>
        <p:nvSpPr>
          <p:cNvPr id="368" name="Shape 36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 similar information of other Australian cities like  Adelaide, Perth, Canberra, Hobart, Darwin etc. 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tab to change current cities</a:t>
            </a:r>
          </a:p>
        </p:txBody>
      </p:sp>
      <p:sp>
        <p:nvSpPr>
          <p:cNvPr id="369" name="Shape 36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70" name="Shape 37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71" name="Shape 37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O6</a:t>
            </a:r>
          </a:p>
        </p:txBody>
      </p:sp>
      <p:sp>
        <p:nvSpPr>
          <p:cNvPr id="377" name="Shape 37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information</a:t>
            </a:r>
          </a:p>
        </p:txBody>
      </p:sp>
      <p:sp>
        <p:nvSpPr>
          <p:cNvPr id="378" name="Shape 37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 I want to be able to add more information of the new available city services so the users will have much more vast experience  </a:t>
            </a:r>
          </a:p>
        </p:txBody>
      </p:sp>
      <p:sp>
        <p:nvSpPr>
          <p:cNvPr id="379" name="Shape 37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Ensure scalability to add variety of city services such as city bus services, metro rail, government offices, courier services, travel services, education services, health services, business services etc. 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80" name="Shape 38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381" name="Shape 38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82" name="Shape 38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O7</a:t>
            </a:r>
          </a:p>
        </p:txBody>
      </p:sp>
      <p:sp>
        <p:nvSpPr>
          <p:cNvPr id="388" name="Shape 38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 application</a:t>
            </a:r>
          </a:p>
        </p:txBody>
      </p:sp>
      <p:sp>
        <p:nvSpPr>
          <p:cNvPr id="389" name="Shape 38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have mobile application of the website so that I can easily use it on my mobile device </a:t>
            </a:r>
          </a:p>
        </p:txBody>
      </p:sp>
      <p:sp>
        <p:nvSpPr>
          <p:cNvPr id="390" name="Shape 39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have mobile application for Android and iOS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be touch interactive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have same feature but in mobile friendly layout</a:t>
            </a:r>
          </a:p>
        </p:txBody>
      </p:sp>
      <p:sp>
        <p:nvSpPr>
          <p:cNvPr id="391" name="Shape 39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392" name="Shape 39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93" name="Shape 39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S2</a:t>
            </a:r>
          </a:p>
        </p:txBody>
      </p:sp>
      <p:sp>
        <p:nvSpPr>
          <p:cNvPr id="102" name="Shape 10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Website customization Admin</a:t>
            </a:r>
          </a:p>
        </p:txBody>
      </p:sp>
      <p:sp>
        <p:nvSpPr>
          <p:cNvPr id="103" name="Shape 10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 I want to change the layout of the website so that I can customize the style and look of the website</a:t>
            </a:r>
          </a:p>
        </p:txBody>
      </p:sp>
      <p:sp>
        <p:nvSpPr>
          <p:cNvPr id="104" name="Shape 10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Customization is only permitted for ‘Admin’ user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Database will always create backup before the last change as safe measure </a:t>
            </a:r>
          </a:p>
        </p:txBody>
      </p:sp>
      <p:sp>
        <p:nvSpPr>
          <p:cNvPr id="105" name="Shape 10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6" name="Shape 10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107" name="Shape 10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O7</a:t>
            </a:r>
          </a:p>
        </p:txBody>
      </p:sp>
      <p:sp>
        <p:nvSpPr>
          <p:cNvPr id="399" name="Shape 39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Rating feature</a:t>
            </a:r>
          </a:p>
        </p:txBody>
      </p:sp>
      <p:sp>
        <p:nvSpPr>
          <p:cNvPr id="400" name="Shape 40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rate a particular location so that I can inform other users about my experience </a:t>
            </a:r>
          </a:p>
        </p:txBody>
      </p:sp>
      <p:sp>
        <p:nvSpPr>
          <p:cNvPr id="401" name="Shape 40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have a 5 star rating system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 can only rate once for particular location (can not rate it more than once) 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Only login user can rate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Rating will be shown as average percentage</a:t>
            </a:r>
          </a:p>
        </p:txBody>
      </p:sp>
      <p:sp>
        <p:nvSpPr>
          <p:cNvPr id="402" name="Shape 40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03" name="Shape 40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404" name="Shape 40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AU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/>
              <a:t>Student</a:t>
            </a:r>
          </a:p>
        </p:txBody>
      </p:sp>
      <p:sp>
        <p:nvSpPr>
          <p:cNvPr id="415" name="Shape 415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U12</a:t>
            </a:r>
          </a:p>
        </p:txBody>
      </p:sp>
      <p:sp>
        <p:nvSpPr>
          <p:cNvPr id="421" name="Shape 42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39285"/>
              <a:buNone/>
            </a:pPr>
            <a:r>
              <a:rPr lang="en-A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View Student page</a:t>
            </a:r>
          </a:p>
        </p:txBody>
      </p:sp>
      <p:sp>
        <p:nvSpPr>
          <p:cNvPr id="422" name="Shape 42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student, he/she wants to use student information through student access so that he/she can use the student webpage.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sp>
        <p:nvSpPr>
          <p:cNvPr id="423" name="Shape 42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see different option tabs on the top half of the page.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tabs of different options for viewing but registration has to come first before utilizing the full features.</a:t>
            </a:r>
          </a:p>
        </p:txBody>
      </p:sp>
      <p:sp>
        <p:nvSpPr>
          <p:cNvPr id="424" name="Shape 42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425" name="Shape 42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426" name="Shape 42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U13</a:t>
            </a:r>
          </a:p>
        </p:txBody>
      </p:sp>
      <p:sp>
        <p:nvSpPr>
          <p:cNvPr id="432" name="Shape 43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39285"/>
              <a:buNone/>
            </a:pPr>
            <a:r>
              <a:rPr lang="en-A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Schools</a:t>
            </a:r>
          </a:p>
        </p:txBody>
      </p:sp>
      <p:sp>
        <p:nvSpPr>
          <p:cNvPr id="433" name="Shape 43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student, I want to see the schools in the country so that I can start enrolling into one.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see the school introduction and information.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more of the school by clicking on the highlighted link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take to the corresponding school page.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436" name="Shape 43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437" name="Shape 43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443" name="Shape 44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39285"/>
              <a:buNone/>
            </a:pPr>
            <a:r>
              <a:rPr lang="en-A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Insurance / Healthcare</a:t>
            </a:r>
          </a:p>
        </p:txBody>
      </p:sp>
      <p:sp>
        <p:nvSpPr>
          <p:cNvPr id="444" name="Shape 44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look for available insurance companies certified for student affairs, so I can assure myself that I am cover in health aspects.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39002" y="3335542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</a:t>
            </a:r>
            <a:r>
              <a:rPr lang="en-AU" sz="1800">
                <a:solidFill>
                  <a:schemeClr val="dk1"/>
                </a:solidFill>
              </a:rPr>
              <a:t> 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the Insurance &amp; Healthcare tab on the main page.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1800">
                <a:solidFill>
                  <a:schemeClr val="dk1"/>
                </a:solidFill>
              </a:rPr>
              <a:t>• 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number of insurance company will show for choosing.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1800">
                <a:solidFill>
                  <a:schemeClr val="dk1"/>
                </a:solidFill>
              </a:rPr>
              <a:t>• 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compare coverage through their website.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1800">
                <a:solidFill>
                  <a:schemeClr val="dk1"/>
                </a:solidFill>
              </a:rPr>
              <a:t>• 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 package to get covered.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447" name="Shape 44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448" name="Shape 44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454" name="Shape 45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39285"/>
              <a:buNone/>
            </a:pPr>
            <a:r>
              <a:rPr lang="en-A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Accommodation</a:t>
            </a:r>
          </a:p>
        </p:txBody>
      </p:sp>
      <p:sp>
        <p:nvSpPr>
          <p:cNvPr id="455" name="Shape 455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see the different accommodations within the city so that I can find a place to live in.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compare prices range.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place within or around city to make bookings.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area shows surrounding interest of interest. E.g. parks, bookstores, stadiums, etc.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458" name="Shape 45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459" name="Shape 45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accommodation are ranging from home stay to student apartments.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465" name="Shape 46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39285"/>
              <a:buNone/>
            </a:pPr>
            <a:r>
              <a:rPr lang="en-A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Transport Service</a:t>
            </a:r>
          </a:p>
        </p:txBody>
      </p:sp>
      <p:sp>
        <p:nvSpPr>
          <p:cNvPr id="466" name="Shape 466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need to know the transport systems route and service times so that I can get onto the bus on time.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route of a certain bus is provided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frame of arrivals is shown under the bus’s number.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hours and off duty hours is shown during public holidays.</a:t>
            </a:r>
          </a:p>
        </p:txBody>
      </p:sp>
      <p:sp>
        <p:nvSpPr>
          <p:cNvPr id="468" name="Shape 46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469" name="Shape 46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470" name="Shape 47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476" name="Shape 47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39285"/>
              <a:buNone/>
            </a:pPr>
            <a:r>
              <a:rPr lang="en-A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Shopping</a:t>
            </a:r>
          </a:p>
        </p:txBody>
      </p:sp>
      <p:sp>
        <p:nvSpPr>
          <p:cNvPr id="477" name="Shape 47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students I want know places where there is shopping so that I can buy necessities is available in different stores.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shopping malls tab will show a number of malls in the city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out the best supermarkets in the area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Differentiate hardware or food items they are selling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480" name="Shape 48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481" name="Shape 48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Malls are ranked by popularity.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487" name="Shape 48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39285"/>
              <a:buNone/>
            </a:pPr>
            <a:r>
              <a:rPr lang="en-A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</a:p>
        </p:txBody>
      </p:sp>
      <p:sp>
        <p:nvSpPr>
          <p:cNvPr id="488" name="Shape 48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have access to banks so that it can allow student to open account and do transactions online and savings in personnel accounts.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can open and close accounts.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 credits into another account by going into transaction selection.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account balances in view accounts.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491" name="Shape 49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492" name="Shape 49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S3</a:t>
            </a:r>
          </a:p>
        </p:txBody>
      </p:sp>
      <p:sp>
        <p:nvSpPr>
          <p:cNvPr id="113" name="Shape 11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upload</a:t>
            </a:r>
          </a:p>
        </p:txBody>
      </p:sp>
      <p:sp>
        <p:nvSpPr>
          <p:cNvPr id="114" name="Shape 11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 I want to be able to upload the map of the city so that each chosen location can be easily located for the users</a:t>
            </a:r>
          </a:p>
        </p:txBody>
      </p:sp>
      <p:sp>
        <p:nvSpPr>
          <p:cNvPr id="115" name="Shape 11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Only admin can upload or delete the map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Pinpoint individual or multiple locations based on the category chosen</a:t>
            </a:r>
          </a:p>
        </p:txBody>
      </p:sp>
      <p:sp>
        <p:nvSpPr>
          <p:cNvPr id="116" name="Shape 11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7" name="Shape 11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118" name="Shape 11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Working implement of Google map API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498" name="Shape 49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39285"/>
              <a:buNone/>
            </a:pPr>
            <a:r>
              <a:rPr lang="en-A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Libraries</a:t>
            </a:r>
          </a:p>
        </p:txBody>
      </p:sp>
      <p:sp>
        <p:nvSpPr>
          <p:cNvPr id="499" name="Shape 49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head down to libraries in city area so that I can have access to books and information gathering products.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the number and location of libraries within the city.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Facilities provided and usage in the building.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502" name="Shape 50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503" name="Shape 50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509" name="Shape 50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39285"/>
              <a:buNone/>
            </a:pPr>
            <a:r>
              <a:rPr lang="en-A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Entertainment</a:t>
            </a:r>
          </a:p>
        </p:txBody>
      </p:sp>
      <p:sp>
        <p:nvSpPr>
          <p:cNvPr id="510" name="Shape 51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find entertainments so that I can look for leisure year round.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find number of entertainment to go such as parks and zoo.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book tickets for entry for zoo visit.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Prices and special activities/events are stated in those areas.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513" name="Shape 51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514" name="Shape 51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11111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 showcases what kind of animals they have.</a:t>
            </a:r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1111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open hours, events date, map, eateries, animal show.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520" name="Shape 52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39285"/>
              <a:buNone/>
            </a:pPr>
            <a:r>
              <a:rPr lang="en-A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Self-Enrichment</a:t>
            </a:r>
          </a:p>
        </p:txBody>
      </p:sp>
      <p:sp>
        <p:nvSpPr>
          <p:cNvPr id="521" name="Shape 52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student, I want to know where can I find outdoor activities so that I can further enrich myself.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committee highlights are shown on the page.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Facilities, place of interest and convenience is able to be seen around the area for exploring.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524" name="Shape 52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525" name="Shape 52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531" name="Shape 53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532" name="Shape 53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know what student accommodation are available so that I can choose that place to stay</a:t>
            </a:r>
          </a:p>
        </p:txBody>
      </p:sp>
      <p:sp>
        <p:nvSpPr>
          <p:cNvPr id="533" name="Shape 53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Cost, Distance from School etc</a:t>
            </a:r>
          </a:p>
        </p:txBody>
      </p:sp>
      <p:sp>
        <p:nvSpPr>
          <p:cNvPr id="534" name="Shape 53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535" name="Shape 53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536" name="Shape 53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AU" sz="53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TOURIST</a:t>
            </a:r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548" name="Shape 54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549" name="Shape 54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tourist I want to be able to save my trip plans to a list so that I can access and revise plans later</a:t>
            </a:r>
          </a:p>
        </p:txBody>
      </p:sp>
      <p:sp>
        <p:nvSpPr>
          <p:cNvPr id="550" name="Shape 55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Able to view what’s on now, current events etc.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share with friends, family etc.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create planned trips which contain hotels, transports and activities etc.</a:t>
            </a:r>
          </a:p>
        </p:txBody>
      </p:sp>
      <p:sp>
        <p:nvSpPr>
          <p:cNvPr id="551" name="Shape 55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552" name="Shape 55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553" name="Shape 55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559" name="Shape 55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560" name="Shape 56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tourist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access to search the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hotels, apartments etc. to stay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I can choose the one I prefer and also be able to meet my requirement.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39002" y="3335542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Able to see the list of hotels according to current prices and condition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Able to save the prefer one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62" name="Shape 56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563" name="Shape 56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564" name="Shape 56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570" name="Shape 57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571" name="Shape 57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tourist I want pin point of the  place I want to go to so that I can easily navigate that place</a:t>
            </a:r>
          </a:p>
        </p:txBody>
      </p:sp>
      <p:sp>
        <p:nvSpPr>
          <p:cNvPr id="572" name="Shape 57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73" name="Shape 57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574" name="Shape 57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575" name="Shape 57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581" name="Shape 58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582" name="Shape 58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tourist I want see that information of current city attractions so that I can visit and have enjoyable day  </a:t>
            </a:r>
          </a:p>
        </p:txBody>
      </p:sp>
      <p:sp>
        <p:nvSpPr>
          <p:cNvPr id="583" name="Shape 58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Display all the current attraction with more details like operation times etc</a:t>
            </a:r>
          </a:p>
        </p:txBody>
      </p:sp>
      <p:sp>
        <p:nvSpPr>
          <p:cNvPr id="584" name="Shape 58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585" name="Shape 58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586" name="Shape 58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592" name="Shape 59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593" name="Shape 59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tourist I want to be able to download city information so that I can use it offline when I don’t have access to the internet</a:t>
            </a:r>
          </a:p>
        </p:txBody>
      </p:sp>
      <p:sp>
        <p:nvSpPr>
          <p:cNvPr id="594" name="Shape 59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95" name="Shape 59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596" name="Shape 59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597" name="Shape 59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S4</a:t>
            </a:r>
          </a:p>
        </p:txBody>
      </p:sp>
      <p:sp>
        <p:nvSpPr>
          <p:cNvPr id="124" name="Shape 12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City information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56405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see all the information of the place or event so that I can easily contact them   </a:t>
            </a:r>
          </a:p>
        </p:txBody>
      </p:sp>
      <p:sp>
        <p:nvSpPr>
          <p:cNvPr id="126" name="Shape 12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the information is provide on the requested page 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Information includes Place name, location, contact details (phone number, email etc), operation hours etc.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Should be updated regularly by the Admin</a:t>
            </a:r>
          </a:p>
        </p:txBody>
      </p:sp>
      <p:sp>
        <p:nvSpPr>
          <p:cNvPr id="127" name="Shape 12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8" name="Shape 12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29" name="Shape 12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Information of the places is referred to colleges, hotels, libraries, industries and city information.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603" name="Shape 60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604" name="Shape 60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tourist I want to search for top recommended place to go so that I can enjoy the new place</a:t>
            </a:r>
          </a:p>
        </p:txBody>
      </p:sp>
      <p:sp>
        <p:nvSpPr>
          <p:cNvPr id="605" name="Shape 60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06" name="Shape 60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607" name="Shape 60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608" name="Shape 60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614" name="Shape 61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615" name="Shape 615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tourist I want to look for heritage place to self-explore so that I can experience the country </a:t>
            </a:r>
          </a:p>
        </p:txBody>
      </p:sp>
      <p:sp>
        <p:nvSpPr>
          <p:cNvPr id="616" name="Shape 61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Museums, parks, landmarks etc</a:t>
            </a:r>
          </a:p>
        </p:txBody>
      </p:sp>
      <p:sp>
        <p:nvSpPr>
          <p:cNvPr id="617" name="Shape 61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618" name="Shape 61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619" name="Shape 61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625" name="Shape 62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626" name="Shape 626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tourist I want to locate nearest shopping mall so that I can buy the necessities</a:t>
            </a:r>
          </a:p>
        </p:txBody>
      </p:sp>
      <p:sp>
        <p:nvSpPr>
          <p:cNvPr id="627" name="Shape 62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28" name="Shape 62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629" name="Shape 62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630" name="Shape 63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636" name="Shape 63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637" name="Shape 63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tourist I want to find tourist services so that I can book for tour packages</a:t>
            </a:r>
          </a:p>
        </p:txBody>
      </p:sp>
      <p:sp>
        <p:nvSpPr>
          <p:cNvPr id="638" name="Shape 63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39" name="Shape 63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640" name="Shape 64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641" name="Shape 64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647" name="Shape 64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648" name="Shape 64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tourist I want to search for the public transport so that I can choose my option of moving around</a:t>
            </a:r>
          </a:p>
        </p:txBody>
      </p:sp>
      <p:sp>
        <p:nvSpPr>
          <p:cNvPr id="649" name="Shape 64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50" name="Shape 65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651" name="Shape 65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652" name="Shape 65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658" name="Shape 65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659" name="Shape 65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tourist I want to be able to see all the health services around me so I can use in case of emergency</a:t>
            </a:r>
          </a:p>
        </p:txBody>
      </p:sp>
      <p:sp>
        <p:nvSpPr>
          <p:cNvPr id="660" name="Shape 66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Able to quickly find nearest hospital and GP etc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Detailed information of the chosen practices</a:t>
            </a:r>
          </a:p>
        </p:txBody>
      </p:sp>
      <p:sp>
        <p:nvSpPr>
          <p:cNvPr id="661" name="Shape 66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662" name="Shape 66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663" name="Shape 66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AU" sz="53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</a:t>
            </a:r>
            <a:r>
              <a:rPr lang="en-AU" sz="5363"/>
              <a:t>MAN</a:t>
            </a:r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675" name="Shape 67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Transport</a:t>
            </a:r>
          </a:p>
        </p:txBody>
      </p:sp>
      <p:sp>
        <p:nvSpPr>
          <p:cNvPr id="676" name="Shape 676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businessman I want to be able to find transports routes so that I can get to my meetings, conferences, etc..</a:t>
            </a:r>
          </a:p>
        </p:txBody>
      </p:sp>
      <p:sp>
        <p:nvSpPr>
          <p:cNvPr id="677" name="Shape 67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Sort by cost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 by modes of transport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for traffic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fastest route to the destination</a:t>
            </a:r>
          </a:p>
        </p:txBody>
      </p:sp>
      <p:sp>
        <p:nvSpPr>
          <p:cNvPr id="678" name="Shape 67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679" name="Shape 67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680" name="Shape 68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686" name="Shape 68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Hotel</a:t>
            </a:r>
          </a:p>
        </p:txBody>
      </p:sp>
      <p:sp>
        <p:nvSpPr>
          <p:cNvPr id="687" name="Shape 68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businessman  I want to search for hotels so that I can find the best hotels around my area to stay</a:t>
            </a:r>
          </a:p>
        </p:txBody>
      </p:sp>
      <p:sp>
        <p:nvSpPr>
          <p:cNvPr id="688" name="Shape 68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89" name="Shape 68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690" name="Shape 69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691" name="Shape 69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697" name="Shape 69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Industry</a:t>
            </a:r>
          </a:p>
        </p:txBody>
      </p:sp>
      <p:sp>
        <p:nvSpPr>
          <p:cNvPr id="698" name="Shape 69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businessman I want to search for industries near my area so I can look for businesses in my area.</a:t>
            </a:r>
          </a:p>
        </p:txBody>
      </p:sp>
      <p:sp>
        <p:nvSpPr>
          <p:cNvPr id="699" name="Shape 69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700" name="Shape 70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701" name="Shape 70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702" name="Shape 70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S5</a:t>
            </a:r>
          </a:p>
        </p:txBody>
      </p:sp>
      <p:sp>
        <p:nvSpPr>
          <p:cNvPr id="135" name="Shape 13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manipulation</a:t>
            </a:r>
          </a:p>
        </p:txBody>
      </p:sp>
      <p:sp>
        <p:nvSpPr>
          <p:cNvPr id="136" name="Shape 136"/>
          <p:cNvSpPr/>
          <p:nvPr/>
        </p:nvSpPr>
        <p:spPr>
          <a:xfrm>
            <a:off x="56405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 I want to be able to add and modify city database so that I can keep the system up to date as required.</a:t>
            </a:r>
          </a:p>
        </p:txBody>
      </p:sp>
      <p:sp>
        <p:nvSpPr>
          <p:cNvPr id="137" name="Shape 13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Only admin user have access to this feature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 can update / edit the city information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9" name="Shape 13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40" name="Shape 14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708" name="Shape 70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Restaurant</a:t>
            </a:r>
          </a:p>
        </p:txBody>
      </p:sp>
      <p:sp>
        <p:nvSpPr>
          <p:cNvPr id="709" name="Shape 70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businessman I want to find recommended restaurant so that I can take my colleges for dinner</a:t>
            </a:r>
          </a:p>
        </p:txBody>
      </p:sp>
      <p:sp>
        <p:nvSpPr>
          <p:cNvPr id="710" name="Shape 71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711" name="Shape 71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712" name="Shape 71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713" name="Shape 71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719" name="Shape 71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Park</a:t>
            </a:r>
          </a:p>
        </p:txBody>
      </p:sp>
      <p:sp>
        <p:nvSpPr>
          <p:cNvPr id="720" name="Shape 72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businessman I want to view the information and location of the closest park so that I can go for jogging</a:t>
            </a:r>
          </a:p>
        </p:txBody>
      </p:sp>
      <p:sp>
        <p:nvSpPr>
          <p:cNvPr id="721" name="Shape 72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722" name="Shape 72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723" name="Shape 72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724" name="Shape 72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730" name="Shape 73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</p:txBody>
      </p:sp>
      <p:sp>
        <p:nvSpPr>
          <p:cNvPr id="731" name="Shape 73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businessman I want to view fun activities around the city so that I can enjoy my weekends </a:t>
            </a:r>
          </a:p>
        </p:txBody>
      </p:sp>
      <p:sp>
        <p:nvSpPr>
          <p:cNvPr id="732" name="Shape 73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733" name="Shape 73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734" name="Shape 73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735" name="Shape 73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741" name="Shape 74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</a:p>
        </p:txBody>
      </p:sp>
      <p:sp>
        <p:nvSpPr>
          <p:cNvPr id="742" name="Shape 742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businessman, I want to know the bank’s details around me, so I can deal with the potential capital problems as soon as possible. </a:t>
            </a:r>
          </a:p>
        </p:txBody>
      </p:sp>
      <p:sp>
        <p:nvSpPr>
          <p:cNvPr id="743" name="Shape 74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744" name="Shape 744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745" name="Shape 745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746" name="Shape 74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752" name="Shape 75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hospital</a:t>
            </a:r>
          </a:p>
        </p:txBody>
      </p:sp>
      <p:sp>
        <p:nvSpPr>
          <p:cNvPr id="753" name="Shape 753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businessman, I want to see hospital details around me, so I can see a doctor or buy medicine as soon as possible when feeling uncomfortable. </a:t>
            </a:r>
          </a:p>
        </p:txBody>
      </p:sp>
      <p:sp>
        <p:nvSpPr>
          <p:cNvPr id="754" name="Shape 75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able to view details about the hospital, e.g.: blood test, X-ray</a:t>
            </a:r>
          </a:p>
        </p:txBody>
      </p:sp>
      <p:sp>
        <p:nvSpPr>
          <p:cNvPr id="755" name="Shape 755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756" name="Shape 756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757" name="Shape 75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S6</a:t>
            </a:r>
          </a:p>
        </p:txBody>
      </p:sp>
      <p:sp>
        <p:nvSpPr>
          <p:cNvPr id="146" name="Shape 14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 rows</a:t>
            </a:r>
          </a:p>
        </p:txBody>
      </p:sp>
      <p:sp>
        <p:nvSpPr>
          <p:cNvPr id="147" name="Shape 14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 I want each database to contain separate rows so that it can be very informative and easily managed</a:t>
            </a:r>
          </a:p>
        </p:txBody>
      </p:sp>
      <p:sp>
        <p:nvSpPr>
          <p:cNvPr id="148" name="Shape 14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separate rows for name, address, departments and emails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Able to add extra rows if required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 can update / edit the database information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Should have cloud backup for safety</a:t>
            </a:r>
          </a:p>
        </p:txBody>
      </p:sp>
      <p:sp>
        <p:nvSpPr>
          <p:cNvPr id="149" name="Shape 14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0" name="Shape 15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51" name="Shape 15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U1</a:t>
            </a:r>
          </a:p>
        </p:txBody>
      </p:sp>
      <p:sp>
        <p:nvSpPr>
          <p:cNvPr id="157" name="Shape 15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Creation</a:t>
            </a:r>
          </a:p>
        </p:txBody>
      </p:sp>
      <p:sp>
        <p:nvSpPr>
          <p:cNvPr id="158" name="Shape 15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create an account so that I my personal preference saved for the future use</a:t>
            </a:r>
          </a:p>
        </p:txBody>
      </p:sp>
      <p:sp>
        <p:nvSpPr>
          <p:cNvPr id="159" name="Shape 15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account creation should have name, valid email, user id and password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Account creation should hold additional information like account type, mobile number, address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will be prompt invalid details for every non-accepted entry.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61" name="Shape 16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62" name="Shape 16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Password Encryption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Easy account setup process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Validation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Designate certain information based on user types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U2</a:t>
            </a:r>
          </a:p>
        </p:txBody>
      </p:sp>
      <p:sp>
        <p:nvSpPr>
          <p:cNvPr id="168" name="Shape 16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type</a:t>
            </a:r>
          </a:p>
        </p:txBody>
      </p:sp>
      <p:sp>
        <p:nvSpPr>
          <p:cNvPr id="169" name="Shape 16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select user type so that webpage displayed based on the things that interest me.</a:t>
            </a:r>
          </a:p>
        </p:txBody>
      </p:sp>
      <p:sp>
        <p:nvSpPr>
          <p:cNvPr id="170" name="Shape 17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account creation should have name, valid email, user id and password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Account creation should hold additional information like account type, mobile number, address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will be prompt invalid details for every non-accepted entry.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2" name="Shape 17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73" name="Shape 17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Password Encryption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Easy account setup process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Validation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Designate certain information based on user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